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9" r:id="rId4"/>
    <p:sldId id="264" r:id="rId5"/>
    <p:sldId id="258" r:id="rId6"/>
    <p:sldId id="260" r:id="rId7"/>
    <p:sldId id="267" r:id="rId8"/>
    <p:sldId id="270" r:id="rId9"/>
    <p:sldId id="271" r:id="rId10"/>
    <p:sldId id="274" r:id="rId11"/>
    <p:sldId id="272" r:id="rId12"/>
    <p:sldId id="279" r:id="rId13"/>
    <p:sldId id="268" r:id="rId14"/>
    <p:sldId id="278" r:id="rId15"/>
    <p:sldId id="269" r:id="rId16"/>
    <p:sldId id="283" r:id="rId17"/>
    <p:sldId id="282" r:id="rId18"/>
    <p:sldId id="281" r:id="rId19"/>
    <p:sldId id="280" r:id="rId20"/>
    <p:sldId id="285" r:id="rId21"/>
    <p:sldId id="284" r:id="rId22"/>
    <p:sldId id="262" r:id="rId23"/>
  </p:sldIdLst>
  <p:sldSz cx="12192000" cy="6858000"/>
  <p:notesSz cx="6858000" cy="9144000"/>
  <p:embeddedFontLst>
    <p:embeddedFont>
      <p:font typeface="KoPub돋움체 Light" panose="020B0600000101010101" charset="-127"/>
      <p:regular r:id="rId24"/>
    </p:embeddedFont>
    <p:embeddedFont>
      <p:font typeface="KoPub돋움체 Medium" panose="020B0600000101010101" charset="-127"/>
      <p:regular r:id="rId25"/>
    </p:embeddedFont>
    <p:embeddedFont>
      <p:font typeface="210 옴니고딕 030" panose="02020603020101020101" pitchFamily="18" charset="-127"/>
      <p:regular r:id="rId26"/>
    </p:embeddedFont>
    <p:embeddedFont>
      <p:font typeface="KoPubWorld돋움체 Bold" panose="00000800000000000000" pitchFamily="2" charset="-127"/>
      <p:bold r:id="rId27"/>
    </p:embeddedFont>
    <p:embeddedFont>
      <p:font typeface="KoPubWorld돋움체 Light" panose="00000300000000000000" pitchFamily="2" charset="-127"/>
      <p:regular r:id="rId28"/>
    </p:embeddedFont>
    <p:embeddedFont>
      <p:font typeface="KoPubWorld돋움체 Medium" panose="00000600000000000000" pitchFamily="2" charset="-127"/>
      <p:regular r:id="rId29"/>
    </p:embeddedFont>
    <p:embeddedFont>
      <p:font typeface="맑은 고딕" panose="020B0503020000020004" pitchFamily="50" charset="-127"/>
      <p:regular r:id="rId30"/>
      <p:bold r:id="rId3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F7F7F"/>
    <a:srgbClr val="D9DA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69" autoAdjust="0"/>
    <p:restoredTop sz="94660"/>
  </p:normalViewPr>
  <p:slideViewPr>
    <p:cSldViewPr snapToGrid="0">
      <p:cViewPr varScale="1">
        <p:scale>
          <a:sx n="86" d="100"/>
          <a:sy n="86" d="100"/>
        </p:scale>
        <p:origin x="614" y="-1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5.fntdata"/><Relationship Id="rId36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이 승재" userId="a614f03a38870958" providerId="LiveId" clId="{BCB71076-F140-4D14-90B6-406E3C410D6D}"/>
    <pc:docChg chg="undo redo custSel mod addSld delSld modSld">
      <pc:chgData name="이 승재" userId="a614f03a38870958" providerId="LiveId" clId="{BCB71076-F140-4D14-90B6-406E3C410D6D}" dt="2021-01-07T12:44:23.510" v="2956" actId="20577"/>
      <pc:docMkLst>
        <pc:docMk/>
      </pc:docMkLst>
      <pc:sldChg chg="addSp delSp modSp mod">
        <pc:chgData name="이 승재" userId="a614f03a38870958" providerId="LiveId" clId="{BCB71076-F140-4D14-90B6-406E3C410D6D}" dt="2021-01-07T12:37:35.725" v="2653" actId="1076"/>
        <pc:sldMkLst>
          <pc:docMk/>
          <pc:sldMk cId="2927898513" sldId="256"/>
        </pc:sldMkLst>
        <pc:spChg chg="mod">
          <ac:chgData name="이 승재" userId="a614f03a38870958" providerId="LiveId" clId="{BCB71076-F140-4D14-90B6-406E3C410D6D}" dt="2021-01-07T12:17:21.309" v="1213" actId="2711"/>
          <ac:spMkLst>
            <pc:docMk/>
            <pc:sldMk cId="2927898513" sldId="256"/>
            <ac:spMk id="10" creationId="{B511A882-F4DA-4533-9688-D5F5E63BA94B}"/>
          </ac:spMkLst>
        </pc:spChg>
        <pc:spChg chg="mod">
          <ac:chgData name="이 승재" userId="a614f03a38870958" providerId="LiveId" clId="{BCB71076-F140-4D14-90B6-406E3C410D6D}" dt="2021-01-07T12:05:58.813" v="1123" actId="2711"/>
          <ac:spMkLst>
            <pc:docMk/>
            <pc:sldMk cId="2927898513" sldId="256"/>
            <ac:spMk id="11" creationId="{6D1B8801-4878-4F65-93D2-49DEC35B9684}"/>
          </ac:spMkLst>
        </pc:spChg>
        <pc:spChg chg="add del mod">
          <ac:chgData name="이 승재" userId="a614f03a38870958" providerId="LiveId" clId="{BCB71076-F140-4D14-90B6-406E3C410D6D}" dt="2021-01-07T12:37:35.725" v="2653" actId="1076"/>
          <ac:spMkLst>
            <pc:docMk/>
            <pc:sldMk cId="2927898513" sldId="256"/>
            <ac:spMk id="13" creationId="{01E316FB-EDEF-4544-BEAA-916AA4BA21A0}"/>
          </ac:spMkLst>
        </pc:spChg>
        <pc:spChg chg="del mod">
          <ac:chgData name="이 승재" userId="a614f03a38870958" providerId="LiveId" clId="{BCB71076-F140-4D14-90B6-406E3C410D6D}" dt="2021-01-07T12:37:18.461" v="2614" actId="478"/>
          <ac:spMkLst>
            <pc:docMk/>
            <pc:sldMk cId="2927898513" sldId="256"/>
            <ac:spMk id="14" creationId="{7A9521EC-3235-494C-93F6-585BC9C3B43E}"/>
          </ac:spMkLst>
        </pc:spChg>
        <pc:picChg chg="mod">
          <ac:chgData name="이 승재" userId="a614f03a38870958" providerId="LiveId" clId="{BCB71076-F140-4D14-90B6-406E3C410D6D}" dt="2021-01-07T12:37:32.484" v="2652" actId="1076"/>
          <ac:picMkLst>
            <pc:docMk/>
            <pc:sldMk cId="2927898513" sldId="256"/>
            <ac:picMk id="20" creationId="{DFF2388C-95D0-48DB-ADA0-1E057F046170}"/>
          </ac:picMkLst>
        </pc:picChg>
      </pc:sldChg>
      <pc:sldChg chg="addSp delSp modSp mod">
        <pc:chgData name="이 승재" userId="a614f03a38870958" providerId="LiveId" clId="{BCB71076-F140-4D14-90B6-406E3C410D6D}" dt="2021-01-07T12:38:36.800" v="2763"/>
        <pc:sldMkLst>
          <pc:docMk/>
          <pc:sldMk cId="1838111988" sldId="257"/>
        </pc:sldMkLst>
        <pc:spChg chg="mod">
          <ac:chgData name="이 승재" userId="a614f03a38870958" providerId="LiveId" clId="{BCB71076-F140-4D14-90B6-406E3C410D6D}" dt="2021-01-07T12:07:09.677" v="1136" actId="2711"/>
          <ac:spMkLst>
            <pc:docMk/>
            <pc:sldMk cId="1838111988" sldId="257"/>
            <ac:spMk id="3" creationId="{8D3A2A9F-938C-4EA3-A354-F45BA0BBFE03}"/>
          </ac:spMkLst>
        </pc:spChg>
        <pc:spChg chg="del mod">
          <ac:chgData name="이 승재" userId="a614f03a38870958" providerId="LiveId" clId="{BCB71076-F140-4D14-90B6-406E3C410D6D}" dt="2021-01-07T12:07:21.721" v="1140" actId="478"/>
          <ac:spMkLst>
            <pc:docMk/>
            <pc:sldMk cId="1838111988" sldId="257"/>
            <ac:spMk id="5" creationId="{8A44B14B-0F35-4538-9D0C-C60D7897FE32}"/>
          </ac:spMkLst>
        </pc:spChg>
        <pc:spChg chg="del mod">
          <ac:chgData name="이 승재" userId="a614f03a38870958" providerId="LiveId" clId="{BCB71076-F140-4D14-90B6-406E3C410D6D}" dt="2021-01-07T12:07:16.229" v="1138" actId="478"/>
          <ac:spMkLst>
            <pc:docMk/>
            <pc:sldMk cId="1838111988" sldId="257"/>
            <ac:spMk id="7" creationId="{4D69D6A7-680F-4F59-A385-563EE3253CCF}"/>
          </ac:spMkLst>
        </pc:spChg>
        <pc:spChg chg="add mod">
          <ac:chgData name="이 승재" userId="a614f03a38870958" providerId="LiveId" clId="{BCB71076-F140-4D14-90B6-406E3C410D6D}" dt="2021-01-07T12:38:36.800" v="2763"/>
          <ac:spMkLst>
            <pc:docMk/>
            <pc:sldMk cId="1838111988" sldId="257"/>
            <ac:spMk id="12" creationId="{8349B796-114C-4DA4-B8D1-32432BBE4AD3}"/>
          </ac:spMkLst>
        </pc:spChg>
        <pc:spChg chg="mod">
          <ac:chgData name="이 승재" userId="a614f03a38870958" providerId="LiveId" clId="{BCB71076-F140-4D14-90B6-406E3C410D6D}" dt="2021-01-07T12:06:15.268" v="1124" actId="2711"/>
          <ac:spMkLst>
            <pc:docMk/>
            <pc:sldMk cId="1838111988" sldId="257"/>
            <ac:spMk id="18" creationId="{D7B7EE40-BAD9-4569-9BF6-F6E9ACA78A3C}"/>
          </ac:spMkLst>
        </pc:spChg>
        <pc:spChg chg="mod">
          <ac:chgData name="이 승재" userId="a614f03a38870958" providerId="LiveId" clId="{BCB71076-F140-4D14-90B6-406E3C410D6D}" dt="2021-01-07T12:06:19.643" v="1125" actId="2711"/>
          <ac:spMkLst>
            <pc:docMk/>
            <pc:sldMk cId="1838111988" sldId="257"/>
            <ac:spMk id="19" creationId="{3EBEA385-4253-4749-B8C1-9ACBAE8622A7}"/>
          </ac:spMkLst>
        </pc:spChg>
        <pc:spChg chg="mod">
          <ac:chgData name="이 승재" userId="a614f03a38870958" providerId="LiveId" clId="{BCB71076-F140-4D14-90B6-406E3C410D6D}" dt="2021-01-07T12:06:26.735" v="1128" actId="2711"/>
          <ac:spMkLst>
            <pc:docMk/>
            <pc:sldMk cId="1838111988" sldId="257"/>
            <ac:spMk id="20" creationId="{4E9F8AD0-7BC8-473F-B209-B77428A0C729}"/>
          </ac:spMkLst>
        </pc:spChg>
        <pc:spChg chg="mod">
          <ac:chgData name="이 승재" userId="a614f03a38870958" providerId="LiveId" clId="{BCB71076-F140-4D14-90B6-406E3C410D6D}" dt="2021-01-07T12:38:01.340" v="2679"/>
          <ac:spMkLst>
            <pc:docMk/>
            <pc:sldMk cId="1838111988" sldId="257"/>
            <ac:spMk id="21" creationId="{899189D7-8C56-435A-8DD9-504E21564A52}"/>
          </ac:spMkLst>
        </pc:spChg>
      </pc:sldChg>
      <pc:sldChg chg="modSp mod">
        <pc:chgData name="이 승재" userId="a614f03a38870958" providerId="LiveId" clId="{BCB71076-F140-4D14-90B6-406E3C410D6D}" dt="2021-01-07T12:09:27.474" v="1152" actId="2711"/>
        <pc:sldMkLst>
          <pc:docMk/>
          <pc:sldMk cId="2451339203" sldId="258"/>
        </pc:sldMkLst>
        <pc:spChg chg="mod">
          <ac:chgData name="이 승재" userId="a614f03a38870958" providerId="LiveId" clId="{BCB71076-F140-4D14-90B6-406E3C410D6D}" dt="2021-01-07T12:09:27.474" v="1152" actId="2711"/>
          <ac:spMkLst>
            <pc:docMk/>
            <pc:sldMk cId="2451339203" sldId="258"/>
            <ac:spMk id="3" creationId="{9EE74B9D-E9A3-44BF-BF5F-61A69CEC204C}"/>
          </ac:spMkLst>
        </pc:spChg>
        <pc:spChg chg="mod">
          <ac:chgData name="이 승재" userId="a614f03a38870958" providerId="LiveId" clId="{BCB71076-F140-4D14-90B6-406E3C410D6D}" dt="2021-01-07T12:09:19.151" v="1151" actId="2711"/>
          <ac:spMkLst>
            <pc:docMk/>
            <pc:sldMk cId="2451339203" sldId="258"/>
            <ac:spMk id="7" creationId="{FA9F4F5E-F410-40C3-A6C5-2771B214D181}"/>
          </ac:spMkLst>
        </pc:spChg>
        <pc:spChg chg="mod">
          <ac:chgData name="이 승재" userId="a614f03a38870958" providerId="LiveId" clId="{BCB71076-F140-4D14-90B6-406E3C410D6D}" dt="2021-01-07T12:09:08.463" v="1149" actId="2711"/>
          <ac:spMkLst>
            <pc:docMk/>
            <pc:sldMk cId="2451339203" sldId="258"/>
            <ac:spMk id="8" creationId="{F6E05149-9424-4271-B356-F437CBF5FE0A}"/>
          </ac:spMkLst>
        </pc:spChg>
        <pc:spChg chg="mod">
          <ac:chgData name="이 승재" userId="a614f03a38870958" providerId="LiveId" clId="{BCB71076-F140-4D14-90B6-406E3C410D6D}" dt="2021-01-07T12:09:13.648" v="1150" actId="2711"/>
          <ac:spMkLst>
            <pc:docMk/>
            <pc:sldMk cId="2451339203" sldId="258"/>
            <ac:spMk id="10" creationId="{3FD54E8B-319E-49A7-943F-3759933F4521}"/>
          </ac:spMkLst>
        </pc:spChg>
        <pc:spChg chg="mod">
          <ac:chgData name="이 승재" userId="a614f03a38870958" providerId="LiveId" clId="{BCB71076-F140-4D14-90B6-406E3C410D6D}" dt="2021-01-07T12:08:57.756" v="1148" actId="2711"/>
          <ac:spMkLst>
            <pc:docMk/>
            <pc:sldMk cId="2451339203" sldId="258"/>
            <ac:spMk id="18" creationId="{D7B7EE40-BAD9-4569-9BF6-F6E9ACA78A3C}"/>
          </ac:spMkLst>
        </pc:spChg>
      </pc:sldChg>
      <pc:sldChg chg="modSp mod">
        <pc:chgData name="이 승재" userId="a614f03a38870958" providerId="LiveId" clId="{BCB71076-F140-4D14-90B6-406E3C410D6D}" dt="2021-01-07T12:17:38.425" v="1215" actId="1076"/>
        <pc:sldMkLst>
          <pc:docMk/>
          <pc:sldMk cId="3873653177" sldId="259"/>
        </pc:sldMkLst>
        <pc:spChg chg="mod">
          <ac:chgData name="이 승재" userId="a614f03a38870958" providerId="LiveId" clId="{BCB71076-F140-4D14-90B6-406E3C410D6D}" dt="2021-01-07T12:08:02.046" v="1142" actId="2711"/>
          <ac:spMkLst>
            <pc:docMk/>
            <pc:sldMk cId="3873653177" sldId="259"/>
            <ac:spMk id="3" creationId="{39B1207E-2105-4BD4-8BB3-B2D4005B9F37}"/>
          </ac:spMkLst>
        </pc:spChg>
        <pc:spChg chg="mod">
          <ac:chgData name="이 승재" userId="a614f03a38870958" providerId="LiveId" clId="{BCB71076-F140-4D14-90B6-406E3C410D6D}" dt="2021-01-07T12:08:16.764" v="1143" actId="2711"/>
          <ac:spMkLst>
            <pc:docMk/>
            <pc:sldMk cId="3873653177" sldId="259"/>
            <ac:spMk id="11" creationId="{E8BA2D70-3117-4022-BC0F-724D28D94258}"/>
          </ac:spMkLst>
        </pc:spChg>
        <pc:spChg chg="mod">
          <ac:chgData name="이 승재" userId="a614f03a38870958" providerId="LiveId" clId="{BCB71076-F140-4D14-90B6-406E3C410D6D}" dt="2021-01-07T12:08:31.931" v="1144" actId="2711"/>
          <ac:spMkLst>
            <pc:docMk/>
            <pc:sldMk cId="3873653177" sldId="259"/>
            <ac:spMk id="15" creationId="{30D7B7E0-74FD-44FA-BE5B-2FC742AF317C}"/>
          </ac:spMkLst>
        </pc:spChg>
        <pc:spChg chg="mod">
          <ac:chgData name="이 승재" userId="a614f03a38870958" providerId="LiveId" clId="{BCB71076-F140-4D14-90B6-406E3C410D6D}" dt="2021-01-07T12:07:56.649" v="1141" actId="2711"/>
          <ac:spMkLst>
            <pc:docMk/>
            <pc:sldMk cId="3873653177" sldId="259"/>
            <ac:spMk id="18" creationId="{D7B7EE40-BAD9-4569-9BF6-F6E9ACA78A3C}"/>
          </ac:spMkLst>
        </pc:spChg>
        <pc:grpChg chg="mod">
          <ac:chgData name="이 승재" userId="a614f03a38870958" providerId="LiveId" clId="{BCB71076-F140-4D14-90B6-406E3C410D6D}" dt="2021-01-07T12:17:38.425" v="1215" actId="1076"/>
          <ac:grpSpMkLst>
            <pc:docMk/>
            <pc:sldMk cId="3873653177" sldId="259"/>
            <ac:grpSpMk id="6" creationId="{CA7BD838-D4FB-4EA7-B68C-FA7B6D147BA2}"/>
          </ac:grpSpMkLst>
        </pc:grpChg>
      </pc:sldChg>
      <pc:sldChg chg="modSp mod">
        <pc:chgData name="이 승재" userId="a614f03a38870958" providerId="LiveId" clId="{BCB71076-F140-4D14-90B6-406E3C410D6D}" dt="2021-01-07T12:10:07.797" v="1159" actId="2711"/>
        <pc:sldMkLst>
          <pc:docMk/>
          <pc:sldMk cId="1762389070" sldId="260"/>
        </pc:sldMkLst>
        <pc:spChg chg="mod">
          <ac:chgData name="이 승재" userId="a614f03a38870958" providerId="LiveId" clId="{BCB71076-F140-4D14-90B6-406E3C410D6D}" dt="2021-01-07T12:10:05.859" v="1158" actId="2711"/>
          <ac:spMkLst>
            <pc:docMk/>
            <pc:sldMk cId="1762389070" sldId="260"/>
            <ac:spMk id="2" creationId="{8CED9C20-A2EB-44AB-AD95-ED5974190D74}"/>
          </ac:spMkLst>
        </pc:spChg>
        <pc:spChg chg="mod">
          <ac:chgData name="이 승재" userId="a614f03a38870958" providerId="LiveId" clId="{BCB71076-F140-4D14-90B6-406E3C410D6D}" dt="2021-01-07T12:09:57.818" v="1155" actId="2711"/>
          <ac:spMkLst>
            <pc:docMk/>
            <pc:sldMk cId="1762389070" sldId="260"/>
            <ac:spMk id="12" creationId="{A3A100D1-317C-41D4-A2BC-1EA83E0DE423}"/>
          </ac:spMkLst>
        </pc:spChg>
        <pc:spChg chg="mod">
          <ac:chgData name="이 승재" userId="a614f03a38870958" providerId="LiveId" clId="{BCB71076-F140-4D14-90B6-406E3C410D6D}" dt="2021-01-07T12:09:52.454" v="1154" actId="2711"/>
          <ac:spMkLst>
            <pc:docMk/>
            <pc:sldMk cId="1762389070" sldId="260"/>
            <ac:spMk id="24" creationId="{3E7E57F4-6423-4511-8F2C-991E2FA291ED}"/>
          </ac:spMkLst>
        </pc:spChg>
        <pc:spChg chg="mod">
          <ac:chgData name="이 승재" userId="a614f03a38870958" providerId="LiveId" clId="{BCB71076-F140-4D14-90B6-406E3C410D6D}" dt="2021-01-07T12:10:00.128" v="1156" actId="2711"/>
          <ac:spMkLst>
            <pc:docMk/>
            <pc:sldMk cId="1762389070" sldId="260"/>
            <ac:spMk id="26" creationId="{B952D20D-83F8-42DF-89B5-35FCDF53ABB3}"/>
          </ac:spMkLst>
        </pc:spChg>
        <pc:spChg chg="mod">
          <ac:chgData name="이 승재" userId="a614f03a38870958" providerId="LiveId" clId="{BCB71076-F140-4D14-90B6-406E3C410D6D}" dt="2021-01-07T12:10:01.954" v="1157" actId="2711"/>
          <ac:spMkLst>
            <pc:docMk/>
            <pc:sldMk cId="1762389070" sldId="260"/>
            <ac:spMk id="28" creationId="{F40EE50B-E186-484A-8B15-9A6690CD5E7C}"/>
          </ac:spMkLst>
        </pc:spChg>
        <pc:spChg chg="mod">
          <ac:chgData name="이 승재" userId="a614f03a38870958" providerId="LiveId" clId="{BCB71076-F140-4D14-90B6-406E3C410D6D}" dt="2021-01-07T12:10:07.797" v="1159" actId="2711"/>
          <ac:spMkLst>
            <pc:docMk/>
            <pc:sldMk cId="1762389070" sldId="260"/>
            <ac:spMk id="29" creationId="{B9E14D50-98B2-4D14-8E82-4449D9D8769B}"/>
          </ac:spMkLst>
        </pc:spChg>
        <pc:spChg chg="mod">
          <ac:chgData name="이 승재" userId="a614f03a38870958" providerId="LiveId" clId="{BCB71076-F140-4D14-90B6-406E3C410D6D}" dt="2021-01-07T12:09:49.381" v="1153" actId="2711"/>
          <ac:spMkLst>
            <pc:docMk/>
            <pc:sldMk cId="1762389070" sldId="260"/>
            <ac:spMk id="30" creationId="{752FFCDA-B093-44A7-A189-0267EF25E3FC}"/>
          </ac:spMkLst>
        </pc:spChg>
      </pc:sldChg>
      <pc:sldChg chg="addSp modSp mod">
        <pc:chgData name="이 승재" userId="a614f03a38870958" providerId="LiveId" clId="{BCB71076-F140-4D14-90B6-406E3C410D6D}" dt="2021-01-07T12:44:23.510" v="2956" actId="20577"/>
        <pc:sldMkLst>
          <pc:docMk/>
          <pc:sldMk cId="1028503942" sldId="262"/>
        </pc:sldMkLst>
        <pc:spChg chg="mod">
          <ac:chgData name="이 승재" userId="a614f03a38870958" providerId="LiveId" clId="{BCB71076-F140-4D14-90B6-406E3C410D6D}" dt="2021-01-07T12:42:13.568" v="2840" actId="20577"/>
          <ac:spMkLst>
            <pc:docMk/>
            <pc:sldMk cId="1028503942" sldId="262"/>
            <ac:spMk id="2" creationId="{8C8FCD74-879C-42EB-8E54-8521F532144E}"/>
          </ac:spMkLst>
        </pc:spChg>
        <pc:spChg chg="add mod">
          <ac:chgData name="이 승재" userId="a614f03a38870958" providerId="LiveId" clId="{BCB71076-F140-4D14-90B6-406E3C410D6D}" dt="2021-01-07T12:44:23.510" v="2956" actId="20577"/>
          <ac:spMkLst>
            <pc:docMk/>
            <pc:sldMk cId="1028503942" sldId="262"/>
            <ac:spMk id="5" creationId="{A3BD58BC-CAAF-451D-A7E8-B068859031C9}"/>
          </ac:spMkLst>
        </pc:spChg>
      </pc:sldChg>
      <pc:sldChg chg="modSp mod">
        <pc:chgData name="이 승재" userId="a614f03a38870958" providerId="LiveId" clId="{BCB71076-F140-4D14-90B6-406E3C410D6D}" dt="2021-01-07T12:39:01.320" v="2830"/>
        <pc:sldMkLst>
          <pc:docMk/>
          <pc:sldMk cId="858357079" sldId="264"/>
        </pc:sldMkLst>
        <pc:spChg chg="mod">
          <ac:chgData name="이 승재" userId="a614f03a38870958" providerId="LiveId" clId="{BCB71076-F140-4D14-90B6-406E3C410D6D}" dt="2021-01-07T12:08:39.005" v="1145" actId="2711"/>
          <ac:spMkLst>
            <pc:docMk/>
            <pc:sldMk cId="858357079" sldId="264"/>
            <ac:spMk id="5" creationId="{D7B7EE40-BAD9-4569-9BF6-F6E9ACA78A3C}"/>
          </ac:spMkLst>
        </pc:spChg>
        <pc:spChg chg="mod">
          <ac:chgData name="이 승재" userId="a614f03a38870958" providerId="LiveId" clId="{BCB71076-F140-4D14-90B6-406E3C410D6D}" dt="2021-01-07T12:08:44.144" v="1146" actId="2711"/>
          <ac:spMkLst>
            <pc:docMk/>
            <pc:sldMk cId="858357079" sldId="264"/>
            <ac:spMk id="9" creationId="{8C68B3E9-4BB8-4843-A57F-37E567257C11}"/>
          </ac:spMkLst>
        </pc:spChg>
        <pc:spChg chg="mod">
          <ac:chgData name="이 승재" userId="a614f03a38870958" providerId="LiveId" clId="{BCB71076-F140-4D14-90B6-406E3C410D6D}" dt="2021-01-07T12:39:01.320" v="2830"/>
          <ac:spMkLst>
            <pc:docMk/>
            <pc:sldMk cId="858357079" sldId="264"/>
            <ac:spMk id="11" creationId="{6E9D20EA-EE28-4781-B9F0-B53A6F174F86}"/>
          </ac:spMkLst>
        </pc:spChg>
      </pc:sldChg>
      <pc:sldChg chg="modSp mod">
        <pc:chgData name="이 승재" userId="a614f03a38870958" providerId="LiveId" clId="{BCB71076-F140-4D14-90B6-406E3C410D6D}" dt="2021-01-07T12:16:02.278" v="1211" actId="2711"/>
        <pc:sldMkLst>
          <pc:docMk/>
          <pc:sldMk cId="2732236654" sldId="267"/>
        </pc:sldMkLst>
        <pc:spChg chg="mod">
          <ac:chgData name="이 승재" userId="a614f03a38870958" providerId="LiveId" clId="{BCB71076-F140-4D14-90B6-406E3C410D6D}" dt="2021-01-07T12:11:08.170" v="1178" actId="2711"/>
          <ac:spMkLst>
            <pc:docMk/>
            <pc:sldMk cId="2732236654" sldId="267"/>
            <ac:spMk id="2" creationId="{D42F3A97-39EA-4A9C-8E24-3FEC349B6F7D}"/>
          </ac:spMkLst>
        </pc:spChg>
        <pc:spChg chg="mod">
          <ac:chgData name="이 승재" userId="a614f03a38870958" providerId="LiveId" clId="{BCB71076-F140-4D14-90B6-406E3C410D6D}" dt="2021-01-07T12:10:13.873" v="1160" actId="2711"/>
          <ac:spMkLst>
            <pc:docMk/>
            <pc:sldMk cId="2732236654" sldId="267"/>
            <ac:spMk id="5" creationId="{D7B7EE40-BAD9-4569-9BF6-F6E9ACA78A3C}"/>
          </ac:spMkLst>
        </pc:spChg>
        <pc:spChg chg="mod">
          <ac:chgData name="이 승재" userId="a614f03a38870958" providerId="LiveId" clId="{BCB71076-F140-4D14-90B6-406E3C410D6D}" dt="2021-01-07T12:10:19.169" v="1161" actId="2711"/>
          <ac:spMkLst>
            <pc:docMk/>
            <pc:sldMk cId="2732236654" sldId="267"/>
            <ac:spMk id="7" creationId="{752FFCDA-B093-44A7-A189-0267EF25E3FC}"/>
          </ac:spMkLst>
        </pc:spChg>
        <pc:spChg chg="mod">
          <ac:chgData name="이 승재" userId="a614f03a38870958" providerId="LiveId" clId="{BCB71076-F140-4D14-90B6-406E3C410D6D}" dt="2021-01-07T12:10:28.676" v="1163" actId="2711"/>
          <ac:spMkLst>
            <pc:docMk/>
            <pc:sldMk cId="2732236654" sldId="267"/>
            <ac:spMk id="9" creationId="{6A0C0325-53A6-4E07-81A7-9C9CCDFAB2CF}"/>
          </ac:spMkLst>
        </pc:spChg>
        <pc:spChg chg="mod">
          <ac:chgData name="이 승재" userId="a614f03a38870958" providerId="LiveId" clId="{BCB71076-F140-4D14-90B6-406E3C410D6D}" dt="2021-01-07T12:10:36.986" v="1168" actId="2711"/>
          <ac:spMkLst>
            <pc:docMk/>
            <pc:sldMk cId="2732236654" sldId="267"/>
            <ac:spMk id="11" creationId="{0CC6F4B0-A97D-4120-8EF9-ED986C28CEBD}"/>
          </ac:spMkLst>
        </pc:spChg>
        <pc:spChg chg="mod">
          <ac:chgData name="이 승재" userId="a614f03a38870958" providerId="LiveId" clId="{BCB71076-F140-4D14-90B6-406E3C410D6D}" dt="2021-01-07T12:11:00.522" v="1176" actId="2711"/>
          <ac:spMkLst>
            <pc:docMk/>
            <pc:sldMk cId="2732236654" sldId="267"/>
            <ac:spMk id="13" creationId="{9271564A-D13E-4065-9493-CF2CF152555B}"/>
          </ac:spMkLst>
        </pc:spChg>
        <pc:spChg chg="mod">
          <ac:chgData name="이 승재" userId="a614f03a38870958" providerId="LiveId" clId="{BCB71076-F140-4D14-90B6-406E3C410D6D}" dt="2021-01-07T12:10:35.703" v="1167" actId="2711"/>
          <ac:spMkLst>
            <pc:docMk/>
            <pc:sldMk cId="2732236654" sldId="267"/>
            <ac:spMk id="15" creationId="{9E28C9AD-751F-456D-BB3B-7B005721C7F1}"/>
          </ac:spMkLst>
        </pc:spChg>
        <pc:spChg chg="mod">
          <ac:chgData name="이 승재" userId="a614f03a38870958" providerId="LiveId" clId="{BCB71076-F140-4D14-90B6-406E3C410D6D}" dt="2021-01-07T12:10:30.849" v="1164" actId="2711"/>
          <ac:spMkLst>
            <pc:docMk/>
            <pc:sldMk cId="2732236654" sldId="267"/>
            <ac:spMk id="17" creationId="{A2E54ECE-41BB-46A0-82AF-5252D32B5E3F}"/>
          </ac:spMkLst>
        </pc:spChg>
        <pc:spChg chg="mod">
          <ac:chgData name="이 승재" userId="a614f03a38870958" providerId="LiveId" clId="{BCB71076-F140-4D14-90B6-406E3C410D6D}" dt="2021-01-07T12:10:38.501" v="1169" actId="2711"/>
          <ac:spMkLst>
            <pc:docMk/>
            <pc:sldMk cId="2732236654" sldId="267"/>
            <ac:spMk id="19" creationId="{B0D63AF6-DB6F-4DBE-9C36-1B68FD677E2C}"/>
          </ac:spMkLst>
        </pc:spChg>
        <pc:spChg chg="mod">
          <ac:chgData name="이 승재" userId="a614f03a38870958" providerId="LiveId" clId="{BCB71076-F140-4D14-90B6-406E3C410D6D}" dt="2021-01-07T12:10:32.485" v="1165" actId="2711"/>
          <ac:spMkLst>
            <pc:docMk/>
            <pc:sldMk cId="2732236654" sldId="267"/>
            <ac:spMk id="21" creationId="{9BFBE02C-B7AF-4BF4-A747-24FC02C3D318}"/>
          </ac:spMkLst>
        </pc:spChg>
        <pc:spChg chg="mod">
          <ac:chgData name="이 승재" userId="a614f03a38870958" providerId="LiveId" clId="{BCB71076-F140-4D14-90B6-406E3C410D6D}" dt="2021-01-07T12:11:04.656" v="1177" actId="2711"/>
          <ac:spMkLst>
            <pc:docMk/>
            <pc:sldMk cId="2732236654" sldId="267"/>
            <ac:spMk id="23" creationId="{971DB228-89AE-4BA5-B82B-FA45FE5C5BBF}"/>
          </ac:spMkLst>
        </pc:spChg>
        <pc:spChg chg="mod">
          <ac:chgData name="이 승재" userId="a614f03a38870958" providerId="LiveId" clId="{BCB71076-F140-4D14-90B6-406E3C410D6D}" dt="2021-01-07T12:10:34.270" v="1166" actId="2711"/>
          <ac:spMkLst>
            <pc:docMk/>
            <pc:sldMk cId="2732236654" sldId="267"/>
            <ac:spMk id="25" creationId="{6F844559-2117-4CA2-8DDF-13B7884C82D6}"/>
          </ac:spMkLst>
        </pc:spChg>
        <pc:spChg chg="mod">
          <ac:chgData name="이 승재" userId="a614f03a38870958" providerId="LiveId" clId="{BCB71076-F140-4D14-90B6-406E3C410D6D}" dt="2021-01-07T12:15:48.321" v="1210" actId="2711"/>
          <ac:spMkLst>
            <pc:docMk/>
            <pc:sldMk cId="2732236654" sldId="267"/>
            <ac:spMk id="27" creationId="{8ABDA88E-2D7D-4968-A5FB-52D32DAFA8A0}"/>
          </ac:spMkLst>
        </pc:spChg>
        <pc:spChg chg="mod">
          <ac:chgData name="이 승재" userId="a614f03a38870958" providerId="LiveId" clId="{BCB71076-F140-4D14-90B6-406E3C410D6D}" dt="2021-01-07T12:10:25.894" v="1162" actId="2711"/>
          <ac:spMkLst>
            <pc:docMk/>
            <pc:sldMk cId="2732236654" sldId="267"/>
            <ac:spMk id="29" creationId="{810DE95F-5E45-45C8-BFA5-6AD7FB2BBDDB}"/>
          </ac:spMkLst>
        </pc:spChg>
        <pc:spChg chg="mod">
          <ac:chgData name="이 승재" userId="a614f03a38870958" providerId="LiveId" clId="{BCB71076-F140-4D14-90B6-406E3C410D6D}" dt="2021-01-07T12:16:02.278" v="1211" actId="2711"/>
          <ac:spMkLst>
            <pc:docMk/>
            <pc:sldMk cId="2732236654" sldId="267"/>
            <ac:spMk id="31" creationId="{4B6A9CDB-4BAF-4082-ADDE-E14A2E75C87D}"/>
          </ac:spMkLst>
        </pc:spChg>
        <pc:cxnChg chg="mod">
          <ac:chgData name="이 승재" userId="a614f03a38870958" providerId="LiveId" clId="{BCB71076-F140-4D14-90B6-406E3C410D6D}" dt="2021-01-07T12:10:52.470" v="1175" actId="1076"/>
          <ac:cxnSpMkLst>
            <pc:docMk/>
            <pc:sldMk cId="2732236654" sldId="267"/>
            <ac:cxnSpMk id="64" creationId="{63E0BE99-9023-45A9-8E97-95DA7E79485E}"/>
          </ac:cxnSpMkLst>
        </pc:cxnChg>
        <pc:cxnChg chg="mod">
          <ac:chgData name="이 승재" userId="a614f03a38870958" providerId="LiveId" clId="{BCB71076-F140-4D14-90B6-406E3C410D6D}" dt="2021-01-07T12:10:52.470" v="1175" actId="1076"/>
          <ac:cxnSpMkLst>
            <pc:docMk/>
            <pc:sldMk cId="2732236654" sldId="267"/>
            <ac:cxnSpMk id="67" creationId="{2932D1B2-F58F-45DD-934C-33926A89015F}"/>
          </ac:cxnSpMkLst>
        </pc:cxnChg>
      </pc:sldChg>
      <pc:sldChg chg="modSp mod">
        <pc:chgData name="이 승재" userId="a614f03a38870958" providerId="LiveId" clId="{BCB71076-F140-4D14-90B6-406E3C410D6D}" dt="2021-01-07T12:14:07.291" v="1200" actId="2711"/>
        <pc:sldMkLst>
          <pc:docMk/>
          <pc:sldMk cId="3546783842" sldId="268"/>
        </pc:sldMkLst>
        <pc:spChg chg="mod">
          <ac:chgData name="이 승재" userId="a614f03a38870958" providerId="LiveId" clId="{BCB71076-F140-4D14-90B6-406E3C410D6D}" dt="2021-01-07T12:14:03.001" v="1198" actId="2711"/>
          <ac:spMkLst>
            <pc:docMk/>
            <pc:sldMk cId="3546783842" sldId="268"/>
            <ac:spMk id="5" creationId="{D7B7EE40-BAD9-4569-9BF6-F6E9ACA78A3C}"/>
          </ac:spMkLst>
        </pc:spChg>
        <pc:spChg chg="mod">
          <ac:chgData name="이 승재" userId="a614f03a38870958" providerId="LiveId" clId="{BCB71076-F140-4D14-90B6-406E3C410D6D}" dt="2021-01-07T12:14:05.370" v="1199" actId="2711"/>
          <ac:spMkLst>
            <pc:docMk/>
            <pc:sldMk cId="3546783842" sldId="268"/>
            <ac:spMk id="14" creationId="{290DF5E1-EE2B-46AC-A9AB-07353AA07935}"/>
          </ac:spMkLst>
        </pc:spChg>
        <pc:spChg chg="mod">
          <ac:chgData name="이 승재" userId="a614f03a38870958" providerId="LiveId" clId="{BCB71076-F140-4D14-90B6-406E3C410D6D}" dt="2021-01-07T12:14:07.291" v="1200" actId="2711"/>
          <ac:spMkLst>
            <pc:docMk/>
            <pc:sldMk cId="3546783842" sldId="268"/>
            <ac:spMk id="22" creationId="{93731A1B-73DC-4374-923A-3D2CA84302AF}"/>
          </ac:spMkLst>
        </pc:spChg>
      </pc:sldChg>
      <pc:sldChg chg="modSp mod">
        <pc:chgData name="이 승재" userId="a614f03a38870958" providerId="LiveId" clId="{BCB71076-F140-4D14-90B6-406E3C410D6D}" dt="2021-01-07T12:14:31.408" v="1206" actId="2711"/>
        <pc:sldMkLst>
          <pc:docMk/>
          <pc:sldMk cId="4181672569" sldId="269"/>
        </pc:sldMkLst>
        <pc:spChg chg="mod">
          <ac:chgData name="이 승재" userId="a614f03a38870958" providerId="LiveId" clId="{BCB71076-F140-4D14-90B6-406E3C410D6D}" dt="2021-01-07T12:14:28.487" v="1205" actId="2711"/>
          <ac:spMkLst>
            <pc:docMk/>
            <pc:sldMk cId="4181672569" sldId="269"/>
            <ac:spMk id="12" creationId="{AB38EA83-B7BC-4A90-9BFD-FEC6802C6FE0}"/>
          </ac:spMkLst>
        </pc:spChg>
        <pc:spChg chg="mod">
          <ac:chgData name="이 승재" userId="a614f03a38870958" providerId="LiveId" clId="{BCB71076-F140-4D14-90B6-406E3C410D6D}" dt="2021-01-07T12:14:31.408" v="1206" actId="2711"/>
          <ac:spMkLst>
            <pc:docMk/>
            <pc:sldMk cId="4181672569" sldId="269"/>
            <ac:spMk id="14" creationId="{290DF5E1-EE2B-46AC-A9AB-07353AA07935}"/>
          </ac:spMkLst>
        </pc:spChg>
      </pc:sldChg>
      <pc:sldChg chg="modSp mod">
        <pc:chgData name="이 승재" userId="a614f03a38870958" providerId="LiveId" clId="{BCB71076-F140-4D14-90B6-406E3C410D6D}" dt="2021-01-07T12:13:25.107" v="1193" actId="2711"/>
        <pc:sldMkLst>
          <pc:docMk/>
          <pc:sldMk cId="2689710085" sldId="270"/>
        </pc:sldMkLst>
        <pc:spChg chg="mod">
          <ac:chgData name="이 승재" userId="a614f03a38870958" providerId="LiveId" clId="{BCB71076-F140-4D14-90B6-406E3C410D6D}" dt="2021-01-07T12:13:25.107" v="1193" actId="2711"/>
          <ac:spMkLst>
            <pc:docMk/>
            <pc:sldMk cId="2689710085" sldId="270"/>
            <ac:spMk id="2" creationId="{D42F3A97-39EA-4A9C-8E24-3FEC349B6F7D}"/>
          </ac:spMkLst>
        </pc:spChg>
        <pc:spChg chg="mod">
          <ac:chgData name="이 승재" userId="a614f03a38870958" providerId="LiveId" clId="{BCB71076-F140-4D14-90B6-406E3C410D6D}" dt="2021-01-07T12:12:52.987" v="1180" actId="2711"/>
          <ac:spMkLst>
            <pc:docMk/>
            <pc:sldMk cId="2689710085" sldId="270"/>
            <ac:spMk id="3" creationId="{8C28CDBB-9C1E-4443-9BC7-E5C66E7FA4B6}"/>
          </ac:spMkLst>
        </pc:spChg>
        <pc:spChg chg="mod">
          <ac:chgData name="이 승재" userId="a614f03a38870958" providerId="LiveId" clId="{BCB71076-F140-4D14-90B6-406E3C410D6D}" dt="2021-01-07T12:12:47.412" v="1179" actId="2711"/>
          <ac:spMkLst>
            <pc:docMk/>
            <pc:sldMk cId="2689710085" sldId="270"/>
            <ac:spMk id="4" creationId="{DEDEB04E-3F72-497D-B23A-20D23D1BC521}"/>
          </ac:spMkLst>
        </pc:spChg>
        <pc:spChg chg="mod">
          <ac:chgData name="이 승재" userId="a614f03a38870958" providerId="LiveId" clId="{BCB71076-F140-4D14-90B6-406E3C410D6D}" dt="2021-01-07T12:12:59.385" v="1182" actId="2711"/>
          <ac:spMkLst>
            <pc:docMk/>
            <pc:sldMk cId="2689710085" sldId="270"/>
            <ac:spMk id="9" creationId="{6A0C0325-53A6-4E07-81A7-9C9CCDFAB2CF}"/>
          </ac:spMkLst>
        </pc:spChg>
        <pc:spChg chg="mod">
          <ac:chgData name="이 승재" userId="a614f03a38870958" providerId="LiveId" clId="{BCB71076-F140-4D14-90B6-406E3C410D6D}" dt="2021-01-07T12:13:12.691" v="1187" actId="2711"/>
          <ac:spMkLst>
            <pc:docMk/>
            <pc:sldMk cId="2689710085" sldId="270"/>
            <ac:spMk id="11" creationId="{0CC6F4B0-A97D-4120-8EF9-ED986C28CEBD}"/>
          </ac:spMkLst>
        </pc:spChg>
        <pc:spChg chg="mod">
          <ac:chgData name="이 승재" userId="a614f03a38870958" providerId="LiveId" clId="{BCB71076-F140-4D14-90B6-406E3C410D6D}" dt="2021-01-07T12:13:16.119" v="1189" actId="2711"/>
          <ac:spMkLst>
            <pc:docMk/>
            <pc:sldMk cId="2689710085" sldId="270"/>
            <ac:spMk id="13" creationId="{9271564A-D13E-4065-9493-CF2CF152555B}"/>
          </ac:spMkLst>
        </pc:spChg>
        <pc:spChg chg="mod">
          <ac:chgData name="이 승재" userId="a614f03a38870958" providerId="LiveId" clId="{BCB71076-F140-4D14-90B6-406E3C410D6D}" dt="2021-01-07T12:13:10.366" v="1186" actId="2711"/>
          <ac:spMkLst>
            <pc:docMk/>
            <pc:sldMk cId="2689710085" sldId="270"/>
            <ac:spMk id="15" creationId="{9E28C9AD-751F-456D-BB3B-7B005721C7F1}"/>
          </ac:spMkLst>
        </pc:spChg>
        <pc:spChg chg="mod">
          <ac:chgData name="이 승재" userId="a614f03a38870958" providerId="LiveId" clId="{BCB71076-F140-4D14-90B6-406E3C410D6D}" dt="2021-01-07T12:13:03.303" v="1183" actId="2711"/>
          <ac:spMkLst>
            <pc:docMk/>
            <pc:sldMk cId="2689710085" sldId="270"/>
            <ac:spMk id="17" creationId="{A2E54ECE-41BB-46A0-82AF-5252D32B5E3F}"/>
          </ac:spMkLst>
        </pc:spChg>
        <pc:spChg chg="mod">
          <ac:chgData name="이 승재" userId="a614f03a38870958" providerId="LiveId" clId="{BCB71076-F140-4D14-90B6-406E3C410D6D}" dt="2021-01-07T12:13:23.362" v="1192" actId="2711"/>
          <ac:spMkLst>
            <pc:docMk/>
            <pc:sldMk cId="2689710085" sldId="270"/>
            <ac:spMk id="19" creationId="{B0D63AF6-DB6F-4DBE-9C36-1B68FD677E2C}"/>
          </ac:spMkLst>
        </pc:spChg>
        <pc:spChg chg="mod">
          <ac:chgData name="이 승재" userId="a614f03a38870958" providerId="LiveId" clId="{BCB71076-F140-4D14-90B6-406E3C410D6D}" dt="2021-01-07T12:13:06.495" v="1184" actId="2711"/>
          <ac:spMkLst>
            <pc:docMk/>
            <pc:sldMk cId="2689710085" sldId="270"/>
            <ac:spMk id="21" creationId="{9BFBE02C-B7AF-4BF4-A747-24FC02C3D318}"/>
          </ac:spMkLst>
        </pc:spChg>
        <pc:spChg chg="mod">
          <ac:chgData name="이 승재" userId="a614f03a38870958" providerId="LiveId" clId="{BCB71076-F140-4D14-90B6-406E3C410D6D}" dt="2021-01-07T12:13:21.450" v="1191" actId="2711"/>
          <ac:spMkLst>
            <pc:docMk/>
            <pc:sldMk cId="2689710085" sldId="270"/>
            <ac:spMk id="23" creationId="{971DB228-89AE-4BA5-B82B-FA45FE5C5BBF}"/>
          </ac:spMkLst>
        </pc:spChg>
        <pc:spChg chg="mod">
          <ac:chgData name="이 승재" userId="a614f03a38870958" providerId="LiveId" clId="{BCB71076-F140-4D14-90B6-406E3C410D6D}" dt="2021-01-07T12:13:08.719" v="1185" actId="2711"/>
          <ac:spMkLst>
            <pc:docMk/>
            <pc:sldMk cId="2689710085" sldId="270"/>
            <ac:spMk id="25" creationId="{6F844559-2117-4CA2-8DDF-13B7884C82D6}"/>
          </ac:spMkLst>
        </pc:spChg>
        <pc:spChg chg="mod">
          <ac:chgData name="이 승재" userId="a614f03a38870958" providerId="LiveId" clId="{BCB71076-F140-4D14-90B6-406E3C410D6D}" dt="2021-01-07T12:13:19.411" v="1190" actId="2711"/>
          <ac:spMkLst>
            <pc:docMk/>
            <pc:sldMk cId="2689710085" sldId="270"/>
            <ac:spMk id="27" creationId="{8ABDA88E-2D7D-4968-A5FB-52D32DAFA8A0}"/>
          </ac:spMkLst>
        </pc:spChg>
        <pc:spChg chg="mod">
          <ac:chgData name="이 승재" userId="a614f03a38870958" providerId="LiveId" clId="{BCB71076-F140-4D14-90B6-406E3C410D6D}" dt="2021-01-07T12:12:57.364" v="1181" actId="2711"/>
          <ac:spMkLst>
            <pc:docMk/>
            <pc:sldMk cId="2689710085" sldId="270"/>
            <ac:spMk id="31" creationId="{4B6A9CDB-4BAF-4082-ADDE-E14A2E75C87D}"/>
          </ac:spMkLst>
        </pc:spChg>
      </pc:sldChg>
      <pc:sldChg chg="modSp mod">
        <pc:chgData name="이 승재" userId="a614f03a38870958" providerId="LiveId" clId="{BCB71076-F140-4D14-90B6-406E3C410D6D}" dt="2021-01-07T12:13:39.887" v="1194" actId="2711"/>
        <pc:sldMkLst>
          <pc:docMk/>
          <pc:sldMk cId="2880534973" sldId="271"/>
        </pc:sldMkLst>
        <pc:spChg chg="mod">
          <ac:chgData name="이 승재" userId="a614f03a38870958" providerId="LiveId" clId="{BCB71076-F140-4D14-90B6-406E3C410D6D}" dt="2021-01-07T12:13:39.887" v="1194" actId="2711"/>
          <ac:spMkLst>
            <pc:docMk/>
            <pc:sldMk cId="2880534973" sldId="271"/>
            <ac:spMk id="18" creationId="{D7B7EE40-BAD9-4569-9BF6-F6E9ACA78A3C}"/>
          </ac:spMkLst>
        </pc:spChg>
      </pc:sldChg>
      <pc:sldChg chg="delSp modSp mod delAnim">
        <pc:chgData name="이 승재" userId="a614f03a38870958" providerId="LiveId" clId="{BCB71076-F140-4D14-90B6-406E3C410D6D}" dt="2021-01-07T12:13:51.341" v="1196" actId="2711"/>
        <pc:sldMkLst>
          <pc:docMk/>
          <pc:sldMk cId="2232680847" sldId="272"/>
        </pc:sldMkLst>
        <pc:spChg chg="mod">
          <ac:chgData name="이 승재" userId="a614f03a38870958" providerId="LiveId" clId="{BCB71076-F140-4D14-90B6-406E3C410D6D}" dt="2021-01-07T12:13:51.341" v="1196" actId="2711"/>
          <ac:spMkLst>
            <pc:docMk/>
            <pc:sldMk cId="2232680847" sldId="272"/>
            <ac:spMk id="5" creationId="{D7B7EE40-BAD9-4569-9BF6-F6E9ACA78A3C}"/>
          </ac:spMkLst>
        </pc:spChg>
        <pc:picChg chg="mod">
          <ac:chgData name="이 승재" userId="a614f03a38870958" providerId="LiveId" clId="{BCB71076-F140-4D14-90B6-406E3C410D6D}" dt="2021-01-07T11:29:13.928" v="100" actId="14100"/>
          <ac:picMkLst>
            <pc:docMk/>
            <pc:sldMk cId="2232680847" sldId="272"/>
            <ac:picMk id="8" creationId="{1ABFAB69-56FC-4EF3-8087-FF09760FBBD1}"/>
          </ac:picMkLst>
        </pc:picChg>
        <pc:picChg chg="mod">
          <ac:chgData name="이 승재" userId="a614f03a38870958" providerId="LiveId" clId="{BCB71076-F140-4D14-90B6-406E3C410D6D}" dt="2021-01-07T11:29:17.412" v="101" actId="1076"/>
          <ac:picMkLst>
            <pc:docMk/>
            <pc:sldMk cId="2232680847" sldId="272"/>
            <ac:picMk id="9" creationId="{C1667D40-CE33-4CD1-BD7B-9028EC10CD7F}"/>
          </ac:picMkLst>
        </pc:picChg>
        <pc:picChg chg="del">
          <ac:chgData name="이 승재" userId="a614f03a38870958" providerId="LiveId" clId="{BCB71076-F140-4D14-90B6-406E3C410D6D}" dt="2021-01-07T11:28:56.525" v="94" actId="478"/>
          <ac:picMkLst>
            <pc:docMk/>
            <pc:sldMk cId="2232680847" sldId="272"/>
            <ac:picMk id="11" creationId="{E41D197E-DCB7-4881-AD9F-E0456C433EE4}"/>
          </ac:picMkLst>
        </pc:picChg>
      </pc:sldChg>
      <pc:sldChg chg="del">
        <pc:chgData name="이 승재" userId="a614f03a38870958" providerId="LiveId" clId="{BCB71076-F140-4D14-90B6-406E3C410D6D}" dt="2021-01-07T11:39:27.235" v="681" actId="2696"/>
        <pc:sldMkLst>
          <pc:docMk/>
          <pc:sldMk cId="3586883541" sldId="273"/>
        </pc:sldMkLst>
      </pc:sldChg>
      <pc:sldChg chg="modSp mod">
        <pc:chgData name="이 승재" userId="a614f03a38870958" providerId="LiveId" clId="{BCB71076-F140-4D14-90B6-406E3C410D6D}" dt="2021-01-07T12:13:46.853" v="1195" actId="2711"/>
        <pc:sldMkLst>
          <pc:docMk/>
          <pc:sldMk cId="2958031959" sldId="274"/>
        </pc:sldMkLst>
        <pc:spChg chg="mod">
          <ac:chgData name="이 승재" userId="a614f03a38870958" providerId="LiveId" clId="{BCB71076-F140-4D14-90B6-406E3C410D6D}" dt="2021-01-07T12:13:46.853" v="1195" actId="2711"/>
          <ac:spMkLst>
            <pc:docMk/>
            <pc:sldMk cId="2958031959" sldId="274"/>
            <ac:spMk id="5" creationId="{D7B7EE40-BAD9-4569-9BF6-F6E9ACA78A3C}"/>
          </ac:spMkLst>
        </pc:spChg>
      </pc:sldChg>
      <pc:sldChg chg="del">
        <pc:chgData name="이 승재" userId="a614f03a38870958" providerId="LiveId" clId="{BCB71076-F140-4D14-90B6-406E3C410D6D}" dt="2021-01-07T11:39:18.288" v="679" actId="2696"/>
        <pc:sldMkLst>
          <pc:docMk/>
          <pc:sldMk cId="1810680546" sldId="275"/>
        </pc:sldMkLst>
      </pc:sldChg>
      <pc:sldChg chg="del">
        <pc:chgData name="이 승재" userId="a614f03a38870958" providerId="LiveId" clId="{BCB71076-F140-4D14-90B6-406E3C410D6D}" dt="2021-01-07T11:39:38.317" v="682" actId="2696"/>
        <pc:sldMkLst>
          <pc:docMk/>
          <pc:sldMk cId="3311744761" sldId="276"/>
        </pc:sldMkLst>
      </pc:sldChg>
      <pc:sldChg chg="del">
        <pc:chgData name="이 승재" userId="a614f03a38870958" providerId="LiveId" clId="{BCB71076-F140-4D14-90B6-406E3C410D6D}" dt="2021-01-07T11:39:22.448" v="680" actId="2696"/>
        <pc:sldMkLst>
          <pc:docMk/>
          <pc:sldMk cId="1954800986" sldId="277"/>
        </pc:sldMkLst>
      </pc:sldChg>
      <pc:sldChg chg="addSp delSp modSp mod delAnim modAnim">
        <pc:chgData name="이 승재" userId="a614f03a38870958" providerId="LiveId" clId="{BCB71076-F140-4D14-90B6-406E3C410D6D}" dt="2021-01-07T12:14:23.534" v="1204" actId="2711"/>
        <pc:sldMkLst>
          <pc:docMk/>
          <pc:sldMk cId="3280547107" sldId="278"/>
        </pc:sldMkLst>
        <pc:spChg chg="mod">
          <ac:chgData name="이 승재" userId="a614f03a38870958" providerId="LiveId" clId="{BCB71076-F140-4D14-90B6-406E3C410D6D}" dt="2021-01-07T12:14:19.827" v="1203" actId="2711"/>
          <ac:spMkLst>
            <pc:docMk/>
            <pc:sldMk cId="3280547107" sldId="278"/>
            <ac:spMk id="5" creationId="{D7B7EE40-BAD9-4569-9BF6-F6E9ACA78A3C}"/>
          </ac:spMkLst>
        </pc:spChg>
        <pc:spChg chg="del">
          <ac:chgData name="이 승재" userId="a614f03a38870958" providerId="LiveId" clId="{BCB71076-F140-4D14-90B6-406E3C410D6D}" dt="2021-01-07T11:30:46.462" v="131" actId="21"/>
          <ac:spMkLst>
            <pc:docMk/>
            <pc:sldMk cId="3280547107" sldId="278"/>
            <ac:spMk id="8" creationId="{D0811EA8-8D8A-4A1A-A552-A85F15253058}"/>
          </ac:spMkLst>
        </pc:spChg>
        <pc:spChg chg="add del mod">
          <ac:chgData name="이 승재" userId="a614f03a38870958" providerId="LiveId" clId="{BCB71076-F140-4D14-90B6-406E3C410D6D}" dt="2021-01-07T11:30:46.462" v="131" actId="21"/>
          <ac:spMkLst>
            <pc:docMk/>
            <pc:sldMk cId="3280547107" sldId="278"/>
            <ac:spMk id="11" creationId="{D26C9B36-04F6-4F86-82B4-933D272A2B69}"/>
          </ac:spMkLst>
        </pc:spChg>
        <pc:spChg chg="del mod">
          <ac:chgData name="이 승재" userId="a614f03a38870958" providerId="LiveId" clId="{BCB71076-F140-4D14-90B6-406E3C410D6D}" dt="2021-01-07T11:30:46.462" v="131" actId="21"/>
          <ac:spMkLst>
            <pc:docMk/>
            <pc:sldMk cId="3280547107" sldId="278"/>
            <ac:spMk id="14" creationId="{290DF5E1-EE2B-46AC-A9AB-07353AA07935}"/>
          </ac:spMkLst>
        </pc:spChg>
        <pc:spChg chg="add mod">
          <ac:chgData name="이 승재" userId="a614f03a38870958" providerId="LiveId" clId="{BCB71076-F140-4D14-90B6-406E3C410D6D}" dt="2021-01-07T11:31:09.332" v="137" actId="14100"/>
          <ac:spMkLst>
            <pc:docMk/>
            <pc:sldMk cId="3280547107" sldId="278"/>
            <ac:spMk id="15" creationId="{92D2C390-BF07-4C21-B9AF-678D7CEF6769}"/>
          </ac:spMkLst>
        </pc:spChg>
        <pc:spChg chg="add mod">
          <ac:chgData name="이 승재" userId="a614f03a38870958" providerId="LiveId" clId="{BCB71076-F140-4D14-90B6-406E3C410D6D}" dt="2021-01-07T12:14:23.534" v="1204" actId="2711"/>
          <ac:spMkLst>
            <pc:docMk/>
            <pc:sldMk cId="3280547107" sldId="278"/>
            <ac:spMk id="17" creationId="{33C7E00E-C198-4752-B914-26B668783DA9}"/>
          </ac:spMkLst>
        </pc:spChg>
        <pc:spChg chg="add mod">
          <ac:chgData name="이 승재" userId="a614f03a38870958" providerId="LiveId" clId="{BCB71076-F140-4D14-90B6-406E3C410D6D}" dt="2021-01-07T11:31:23.236" v="142" actId="14100"/>
          <ac:spMkLst>
            <pc:docMk/>
            <pc:sldMk cId="3280547107" sldId="278"/>
            <ac:spMk id="18" creationId="{A9A400A6-E0D0-442E-A9F9-FEC78B01682E}"/>
          </ac:spMkLst>
        </pc:spChg>
        <pc:spChg chg="add del mod">
          <ac:chgData name="이 승재" userId="a614f03a38870958" providerId="LiveId" clId="{BCB71076-F140-4D14-90B6-406E3C410D6D}" dt="2021-01-07T11:31:33.037" v="146" actId="478"/>
          <ac:spMkLst>
            <pc:docMk/>
            <pc:sldMk cId="3280547107" sldId="278"/>
            <ac:spMk id="19" creationId="{66869882-4FF1-4242-95E9-C242033A66AD}"/>
          </ac:spMkLst>
        </pc:spChg>
        <pc:spChg chg="add mod">
          <ac:chgData name="이 승재" userId="a614f03a38870958" providerId="LiveId" clId="{BCB71076-F140-4D14-90B6-406E3C410D6D}" dt="2021-01-07T12:14:10.197" v="1201" actId="2711"/>
          <ac:spMkLst>
            <pc:docMk/>
            <pc:sldMk cId="3280547107" sldId="278"/>
            <ac:spMk id="21" creationId="{D699C851-4AE0-47E8-9BAA-28818668C9C7}"/>
          </ac:spMkLst>
        </pc:spChg>
        <pc:spChg chg="add del mod">
          <ac:chgData name="이 승재" userId="a614f03a38870958" providerId="LiveId" clId="{BCB71076-F140-4D14-90B6-406E3C410D6D}" dt="2021-01-07T11:31:31.382" v="145" actId="478"/>
          <ac:spMkLst>
            <pc:docMk/>
            <pc:sldMk cId="3280547107" sldId="278"/>
            <ac:spMk id="22" creationId="{725BC8F7-5162-4D24-B8DE-15E94645940A}"/>
          </ac:spMkLst>
        </pc:spChg>
        <pc:grpChg chg="mod">
          <ac:chgData name="이 승재" userId="a614f03a38870958" providerId="LiveId" clId="{BCB71076-F140-4D14-90B6-406E3C410D6D}" dt="2021-01-07T12:14:11.275" v="1202" actId="1076"/>
          <ac:grpSpMkLst>
            <pc:docMk/>
            <pc:sldMk cId="3280547107" sldId="278"/>
            <ac:grpSpMk id="4" creationId="{CA7BD838-D4FB-4EA7-B68C-FA7B6D147BA2}"/>
          </ac:grpSpMkLst>
        </pc:grpChg>
        <pc:picChg chg="del">
          <ac:chgData name="이 승재" userId="a614f03a38870958" providerId="LiveId" clId="{BCB71076-F140-4D14-90B6-406E3C410D6D}" dt="2021-01-07T11:30:40.573" v="129" actId="478"/>
          <ac:picMkLst>
            <pc:docMk/>
            <pc:sldMk cId="3280547107" sldId="278"/>
            <ac:picMk id="3" creationId="{4C479B42-0152-42ED-A581-108E10A32CBE}"/>
          </ac:picMkLst>
        </pc:picChg>
        <pc:picChg chg="add mod">
          <ac:chgData name="이 승재" userId="a614f03a38870958" providerId="LiveId" clId="{BCB71076-F140-4D14-90B6-406E3C410D6D}" dt="2021-01-07T11:30:51.571" v="133" actId="14100"/>
          <ac:picMkLst>
            <pc:docMk/>
            <pc:sldMk cId="3280547107" sldId="278"/>
            <ac:picMk id="12" creationId="{3098A20C-7BFF-4A2D-AD29-A2D10900F58A}"/>
          </ac:picMkLst>
        </pc:picChg>
        <pc:cxnChg chg="del mod">
          <ac:chgData name="이 승재" userId="a614f03a38870958" providerId="LiveId" clId="{BCB71076-F140-4D14-90B6-406E3C410D6D}" dt="2021-01-07T11:30:46.462" v="131" actId="21"/>
          <ac:cxnSpMkLst>
            <pc:docMk/>
            <pc:sldMk cId="3280547107" sldId="278"/>
            <ac:cxnSpMk id="10" creationId="{C2151164-6DC5-400F-BEFC-1D1CC5CB2D8F}"/>
          </ac:cxnSpMkLst>
        </pc:cxnChg>
        <pc:cxnChg chg="add mod">
          <ac:chgData name="이 승재" userId="a614f03a38870958" providerId="LiveId" clId="{BCB71076-F140-4D14-90B6-406E3C410D6D}" dt="2021-01-07T11:31:16.690" v="140" actId="14100"/>
          <ac:cxnSpMkLst>
            <pc:docMk/>
            <pc:sldMk cId="3280547107" sldId="278"/>
            <ac:cxnSpMk id="16" creationId="{6C4B5AA4-699A-4EDF-804A-8813561B7D5D}"/>
          </ac:cxnSpMkLst>
        </pc:cxnChg>
        <pc:cxnChg chg="add mod">
          <ac:chgData name="이 승재" userId="a614f03a38870958" providerId="LiveId" clId="{BCB71076-F140-4D14-90B6-406E3C410D6D}" dt="2021-01-07T11:31:49.971" v="190" actId="20577"/>
          <ac:cxnSpMkLst>
            <pc:docMk/>
            <pc:sldMk cId="3280547107" sldId="278"/>
            <ac:cxnSpMk id="20" creationId="{DB5DA47C-1C1E-4FA5-BAB9-C980C12EBBBC}"/>
          </ac:cxnSpMkLst>
        </pc:cxnChg>
      </pc:sldChg>
      <pc:sldChg chg="addSp delSp modSp new mod">
        <pc:chgData name="이 승재" userId="a614f03a38870958" providerId="LiveId" clId="{BCB71076-F140-4D14-90B6-406E3C410D6D}" dt="2021-01-07T12:13:57.567" v="1197" actId="2711"/>
        <pc:sldMkLst>
          <pc:docMk/>
          <pc:sldMk cId="1927529872" sldId="279"/>
        </pc:sldMkLst>
        <pc:spChg chg="del mod">
          <ac:chgData name="이 승재" userId="a614f03a38870958" providerId="LiveId" clId="{BCB71076-F140-4D14-90B6-406E3C410D6D}" dt="2021-01-07T11:32:27.408" v="216" actId="478"/>
          <ac:spMkLst>
            <pc:docMk/>
            <pc:sldMk cId="1927529872" sldId="279"/>
            <ac:spMk id="2" creationId="{F2329DA8-7D2B-44CD-BF8C-843D290E839C}"/>
          </ac:spMkLst>
        </pc:spChg>
        <pc:spChg chg="mod">
          <ac:chgData name="이 승재" userId="a614f03a38870958" providerId="LiveId" clId="{BCB71076-F140-4D14-90B6-406E3C410D6D}" dt="2021-01-07T12:13:57.567" v="1197" actId="2711"/>
          <ac:spMkLst>
            <pc:docMk/>
            <pc:sldMk cId="1927529872" sldId="279"/>
            <ac:spMk id="3" creationId="{E63A76CF-CD12-4F7E-B3C1-CE72B1392089}"/>
          </ac:spMkLst>
        </pc:spChg>
        <pc:picChg chg="add mod">
          <ac:chgData name="이 승재" userId="a614f03a38870958" providerId="LiveId" clId="{BCB71076-F140-4D14-90B6-406E3C410D6D}" dt="2021-01-07T11:38:24.134" v="654" actId="1076"/>
          <ac:picMkLst>
            <pc:docMk/>
            <pc:sldMk cId="1927529872" sldId="279"/>
            <ac:picMk id="5" creationId="{89C57C2A-FF5C-47FB-8B8D-7D574F55D209}"/>
          </ac:picMkLst>
        </pc:picChg>
        <pc:picChg chg="add mod">
          <ac:chgData name="이 승재" userId="a614f03a38870958" providerId="LiveId" clId="{BCB71076-F140-4D14-90B6-406E3C410D6D}" dt="2021-01-07T11:38:41.655" v="660" actId="1076"/>
          <ac:picMkLst>
            <pc:docMk/>
            <pc:sldMk cId="1927529872" sldId="279"/>
            <ac:picMk id="7" creationId="{8117D0C7-068B-4B00-905F-BE3A3C32EA64}"/>
          </ac:picMkLst>
        </pc:picChg>
        <pc:picChg chg="add mod">
          <ac:chgData name="이 승재" userId="a614f03a38870958" providerId="LiveId" clId="{BCB71076-F140-4D14-90B6-406E3C410D6D}" dt="2021-01-07T11:38:08.766" v="644" actId="1076"/>
          <ac:picMkLst>
            <pc:docMk/>
            <pc:sldMk cId="1927529872" sldId="279"/>
            <ac:picMk id="9" creationId="{AB6D9AC6-BA6F-49E2-B416-042A69BE2A3D}"/>
          </ac:picMkLst>
        </pc:picChg>
        <pc:picChg chg="add mod">
          <ac:chgData name="이 승재" userId="a614f03a38870958" providerId="LiveId" clId="{BCB71076-F140-4D14-90B6-406E3C410D6D}" dt="2021-01-07T11:38:16.113" v="649" actId="1076"/>
          <ac:picMkLst>
            <pc:docMk/>
            <pc:sldMk cId="1927529872" sldId="279"/>
            <ac:picMk id="11" creationId="{AA0205AB-0C08-4842-8769-04B4BECEF8A0}"/>
          </ac:picMkLst>
        </pc:picChg>
        <pc:picChg chg="add mod">
          <ac:chgData name="이 승재" userId="a614f03a38870958" providerId="LiveId" clId="{BCB71076-F140-4D14-90B6-406E3C410D6D}" dt="2021-01-07T11:38:27.961" v="657" actId="1076"/>
          <ac:picMkLst>
            <pc:docMk/>
            <pc:sldMk cId="1927529872" sldId="279"/>
            <ac:picMk id="13" creationId="{1F86C736-7DCF-49E6-A4D5-E33F744DB017}"/>
          </ac:picMkLst>
        </pc:picChg>
        <pc:picChg chg="add mod">
          <ac:chgData name="이 승재" userId="a614f03a38870958" providerId="LiveId" clId="{BCB71076-F140-4D14-90B6-406E3C410D6D}" dt="2021-01-07T11:38:40.748" v="659" actId="1076"/>
          <ac:picMkLst>
            <pc:docMk/>
            <pc:sldMk cId="1927529872" sldId="279"/>
            <ac:picMk id="15" creationId="{2EB8F679-3EA4-4372-8743-A4914F4494E6}"/>
          </ac:picMkLst>
        </pc:picChg>
      </pc:sldChg>
      <pc:sldChg chg="addSp delSp modSp new mod">
        <pc:chgData name="이 승재" userId="a614f03a38870958" providerId="LiveId" clId="{BCB71076-F140-4D14-90B6-406E3C410D6D}" dt="2021-01-07T12:28:03.306" v="1960" actId="20577"/>
        <pc:sldMkLst>
          <pc:docMk/>
          <pc:sldMk cId="3648123901" sldId="280"/>
        </pc:sldMkLst>
        <pc:spChg chg="del">
          <ac:chgData name="이 승재" userId="a614f03a38870958" providerId="LiveId" clId="{BCB71076-F140-4D14-90B6-406E3C410D6D}" dt="2021-01-07T12:26:41.057" v="1616" actId="478"/>
          <ac:spMkLst>
            <pc:docMk/>
            <pc:sldMk cId="3648123901" sldId="280"/>
            <ac:spMk id="2" creationId="{1CF887E0-133D-4556-83BB-07D570ABE416}"/>
          </ac:spMkLst>
        </pc:spChg>
        <pc:spChg chg="del">
          <ac:chgData name="이 승재" userId="a614f03a38870958" providerId="LiveId" clId="{BCB71076-F140-4D14-90B6-406E3C410D6D}" dt="2021-01-07T12:26:41.682" v="1617" actId="478"/>
          <ac:spMkLst>
            <pc:docMk/>
            <pc:sldMk cId="3648123901" sldId="280"/>
            <ac:spMk id="3" creationId="{F4F69B9E-5E7C-41D7-A14B-D3E24C65CFB8}"/>
          </ac:spMkLst>
        </pc:spChg>
        <pc:spChg chg="add mod">
          <ac:chgData name="이 승재" userId="a614f03a38870958" providerId="LiveId" clId="{BCB71076-F140-4D14-90B6-406E3C410D6D}" dt="2021-01-07T12:28:03.306" v="1960" actId="20577"/>
          <ac:spMkLst>
            <pc:docMk/>
            <pc:sldMk cId="3648123901" sldId="280"/>
            <ac:spMk id="10" creationId="{247D0C19-7DB1-4074-A01B-6A82BE0BCE98}"/>
          </ac:spMkLst>
        </pc:spChg>
        <pc:picChg chg="add del mod">
          <ac:chgData name="이 승재" userId="a614f03a38870958" providerId="LiveId" clId="{BCB71076-F140-4D14-90B6-406E3C410D6D}" dt="2021-01-07T12:26:58.471" v="1624" actId="478"/>
          <ac:picMkLst>
            <pc:docMk/>
            <pc:sldMk cId="3648123901" sldId="280"/>
            <ac:picMk id="5" creationId="{DD4FF128-D4F3-4B8B-99DC-B92790E4D7C2}"/>
          </ac:picMkLst>
        </pc:picChg>
        <pc:picChg chg="add del mod">
          <ac:chgData name="이 승재" userId="a614f03a38870958" providerId="LiveId" clId="{BCB71076-F140-4D14-90B6-406E3C410D6D}" dt="2021-01-07T12:26:58.065" v="1623" actId="478"/>
          <ac:picMkLst>
            <pc:docMk/>
            <pc:sldMk cId="3648123901" sldId="280"/>
            <ac:picMk id="7" creationId="{0372E5E1-7EAF-4158-9CAA-DFEAC7A0AB0A}"/>
          </ac:picMkLst>
        </pc:picChg>
        <pc:picChg chg="add mod">
          <ac:chgData name="이 승재" userId="a614f03a38870958" providerId="LiveId" clId="{BCB71076-F140-4D14-90B6-406E3C410D6D}" dt="2021-01-07T12:27:03.537" v="1627" actId="1076"/>
          <ac:picMkLst>
            <pc:docMk/>
            <pc:sldMk cId="3648123901" sldId="280"/>
            <ac:picMk id="9" creationId="{40700A19-4FFE-456A-AA0A-F4253AE74577}"/>
          </ac:picMkLst>
        </pc:picChg>
      </pc:sldChg>
      <pc:sldChg chg="addSp delSp modSp new mod">
        <pc:chgData name="이 승재" userId="a614f03a38870958" providerId="LiveId" clId="{BCB71076-F140-4D14-90B6-406E3C410D6D}" dt="2021-01-07T12:26:34.549" v="1615" actId="1076"/>
        <pc:sldMkLst>
          <pc:docMk/>
          <pc:sldMk cId="3788742971" sldId="281"/>
        </pc:sldMkLst>
        <pc:spChg chg="del">
          <ac:chgData name="이 승재" userId="a614f03a38870958" providerId="LiveId" clId="{BCB71076-F140-4D14-90B6-406E3C410D6D}" dt="2021-01-07T12:25:05.759" v="1572" actId="478"/>
          <ac:spMkLst>
            <pc:docMk/>
            <pc:sldMk cId="3788742971" sldId="281"/>
            <ac:spMk id="2" creationId="{3DEBBB2C-8950-4FB3-917A-6B4382C74AF1}"/>
          </ac:spMkLst>
        </pc:spChg>
        <pc:spChg chg="del">
          <ac:chgData name="이 승재" userId="a614f03a38870958" providerId="LiveId" clId="{BCB71076-F140-4D14-90B6-406E3C410D6D}" dt="2021-01-07T12:25:04.813" v="1571" actId="478"/>
          <ac:spMkLst>
            <pc:docMk/>
            <pc:sldMk cId="3788742971" sldId="281"/>
            <ac:spMk id="3" creationId="{4A734828-DF0A-4032-8FA0-CF83F12962CD}"/>
          </ac:spMkLst>
        </pc:spChg>
        <pc:spChg chg="add mod">
          <ac:chgData name="이 승재" userId="a614f03a38870958" providerId="LiveId" clId="{BCB71076-F140-4D14-90B6-406E3C410D6D}" dt="2021-01-07T12:26:12.867" v="1586"/>
          <ac:spMkLst>
            <pc:docMk/>
            <pc:sldMk cId="3788742971" sldId="281"/>
            <ac:spMk id="10" creationId="{E212EFBD-7989-4332-B2C4-DC6F2D43390C}"/>
          </ac:spMkLst>
        </pc:spChg>
        <pc:spChg chg="add mod">
          <ac:chgData name="이 승재" userId="a614f03a38870958" providerId="LiveId" clId="{BCB71076-F140-4D14-90B6-406E3C410D6D}" dt="2021-01-07T12:26:25.089" v="1614" actId="20577"/>
          <ac:spMkLst>
            <pc:docMk/>
            <pc:sldMk cId="3788742971" sldId="281"/>
            <ac:spMk id="11" creationId="{7DD783BF-30DC-4B37-9551-A5E11B11EA09}"/>
          </ac:spMkLst>
        </pc:spChg>
        <pc:picChg chg="add mod">
          <ac:chgData name="이 승재" userId="a614f03a38870958" providerId="LiveId" clId="{BCB71076-F140-4D14-90B6-406E3C410D6D}" dt="2021-01-07T12:26:34.549" v="1615" actId="1076"/>
          <ac:picMkLst>
            <pc:docMk/>
            <pc:sldMk cId="3788742971" sldId="281"/>
            <ac:picMk id="5" creationId="{3154948B-FDA6-4EA9-A3A3-85CF044C8583}"/>
          </ac:picMkLst>
        </pc:picChg>
        <pc:picChg chg="add mod">
          <ac:chgData name="이 승재" userId="a614f03a38870958" providerId="LiveId" clId="{BCB71076-F140-4D14-90B6-406E3C410D6D}" dt="2021-01-07T12:25:56.492" v="1584" actId="1076"/>
          <ac:picMkLst>
            <pc:docMk/>
            <pc:sldMk cId="3788742971" sldId="281"/>
            <ac:picMk id="7" creationId="{F22CA1E3-F5A7-4F13-A54E-32B1EC03933D}"/>
          </ac:picMkLst>
        </pc:picChg>
        <pc:picChg chg="add mod">
          <ac:chgData name="이 승재" userId="a614f03a38870958" providerId="LiveId" clId="{BCB71076-F140-4D14-90B6-406E3C410D6D}" dt="2021-01-07T12:25:58.144" v="1585" actId="1076"/>
          <ac:picMkLst>
            <pc:docMk/>
            <pc:sldMk cId="3788742971" sldId="281"/>
            <ac:picMk id="9" creationId="{4DED65EA-1C3F-4EF9-B8B9-19AA1AB50AFE}"/>
          </ac:picMkLst>
        </pc:picChg>
      </pc:sldChg>
      <pc:sldChg chg="addSp delSp modSp new mod modAnim">
        <pc:chgData name="이 승재" userId="a614f03a38870958" providerId="LiveId" clId="{BCB71076-F140-4D14-90B6-406E3C410D6D}" dt="2021-01-07T12:23:01.248" v="1570"/>
        <pc:sldMkLst>
          <pc:docMk/>
          <pc:sldMk cId="2207562690" sldId="282"/>
        </pc:sldMkLst>
        <pc:spChg chg="del">
          <ac:chgData name="이 승재" userId="a614f03a38870958" providerId="LiveId" clId="{BCB71076-F140-4D14-90B6-406E3C410D6D}" dt="2021-01-07T12:19:23.986" v="1217" actId="478"/>
          <ac:spMkLst>
            <pc:docMk/>
            <pc:sldMk cId="2207562690" sldId="282"/>
            <ac:spMk id="2" creationId="{04A2BA15-6795-43C4-B4D9-5B15B0088B87}"/>
          </ac:spMkLst>
        </pc:spChg>
        <pc:spChg chg="del">
          <ac:chgData name="이 승재" userId="a614f03a38870958" providerId="LiveId" clId="{BCB71076-F140-4D14-90B6-406E3C410D6D}" dt="2021-01-07T12:19:22.202" v="1216" actId="478"/>
          <ac:spMkLst>
            <pc:docMk/>
            <pc:sldMk cId="2207562690" sldId="282"/>
            <ac:spMk id="3" creationId="{A9199695-0466-46F7-9FEF-F49D57B2D30C}"/>
          </ac:spMkLst>
        </pc:spChg>
        <pc:spChg chg="add mod">
          <ac:chgData name="이 승재" userId="a614f03a38870958" providerId="LiveId" clId="{BCB71076-F140-4D14-90B6-406E3C410D6D}" dt="2021-01-07T12:19:54.383" v="1228"/>
          <ac:spMkLst>
            <pc:docMk/>
            <pc:sldMk cId="2207562690" sldId="282"/>
            <ac:spMk id="8" creationId="{FFC65EC0-FE5A-452D-BF5C-DFBB6C196893}"/>
          </ac:spMkLst>
        </pc:spChg>
        <pc:spChg chg="add mod">
          <ac:chgData name="이 승재" userId="a614f03a38870958" providerId="LiveId" clId="{BCB71076-F140-4D14-90B6-406E3C410D6D}" dt="2021-01-07T12:20:02.744" v="1234"/>
          <ac:spMkLst>
            <pc:docMk/>
            <pc:sldMk cId="2207562690" sldId="282"/>
            <ac:spMk id="9" creationId="{149A3CC7-4EA7-4192-90B5-52318687F3E9}"/>
          </ac:spMkLst>
        </pc:spChg>
        <pc:spChg chg="add mod">
          <ac:chgData name="이 승재" userId="a614f03a38870958" providerId="LiveId" clId="{BCB71076-F140-4D14-90B6-406E3C410D6D}" dt="2021-01-07T12:20:41.562" v="1239" actId="14100"/>
          <ac:spMkLst>
            <pc:docMk/>
            <pc:sldMk cId="2207562690" sldId="282"/>
            <ac:spMk id="10" creationId="{303A4C24-5B26-4B04-842A-515D61A34679}"/>
          </ac:spMkLst>
        </pc:spChg>
        <pc:spChg chg="add mod">
          <ac:chgData name="이 승재" userId="a614f03a38870958" providerId="LiveId" clId="{BCB71076-F140-4D14-90B6-406E3C410D6D}" dt="2021-01-07T12:21:08.842" v="1311" actId="1076"/>
          <ac:spMkLst>
            <pc:docMk/>
            <pc:sldMk cId="2207562690" sldId="282"/>
            <ac:spMk id="12" creationId="{F6C1B790-325E-42AC-91FB-5FCF5E37792B}"/>
          </ac:spMkLst>
        </pc:spChg>
        <pc:spChg chg="add mod">
          <ac:chgData name="이 승재" userId="a614f03a38870958" providerId="LiveId" clId="{BCB71076-F140-4D14-90B6-406E3C410D6D}" dt="2021-01-07T12:22:28.405" v="1477" actId="14100"/>
          <ac:spMkLst>
            <pc:docMk/>
            <pc:sldMk cId="2207562690" sldId="282"/>
            <ac:spMk id="13" creationId="{3FC99A43-9BFD-4807-892F-B746778A3198}"/>
          </ac:spMkLst>
        </pc:spChg>
        <pc:spChg chg="add mod">
          <ac:chgData name="이 승재" userId="a614f03a38870958" providerId="LiveId" clId="{BCB71076-F140-4D14-90B6-406E3C410D6D}" dt="2021-01-07T12:21:18.378" v="1314" actId="14100"/>
          <ac:spMkLst>
            <pc:docMk/>
            <pc:sldMk cId="2207562690" sldId="282"/>
            <ac:spMk id="17" creationId="{E9E74708-486F-4C65-B842-9E4684354A91}"/>
          </ac:spMkLst>
        </pc:spChg>
        <pc:spChg chg="add mod">
          <ac:chgData name="이 승재" userId="a614f03a38870958" providerId="LiveId" clId="{BCB71076-F140-4D14-90B6-406E3C410D6D}" dt="2021-01-07T12:22:10.420" v="1473" actId="14100"/>
          <ac:spMkLst>
            <pc:docMk/>
            <pc:sldMk cId="2207562690" sldId="282"/>
            <ac:spMk id="21" creationId="{64691EAB-78E8-4966-9C6D-7C4F697549F3}"/>
          </ac:spMkLst>
        </pc:spChg>
        <pc:spChg chg="add mod">
          <ac:chgData name="이 승재" userId="a614f03a38870958" providerId="LiveId" clId="{BCB71076-F140-4D14-90B6-406E3C410D6D}" dt="2021-01-07T12:23:01.248" v="1570"/>
          <ac:spMkLst>
            <pc:docMk/>
            <pc:sldMk cId="2207562690" sldId="282"/>
            <ac:spMk id="26" creationId="{76F7B3F4-0E0B-4CFE-9460-59D5F9B0FEC3}"/>
          </ac:spMkLst>
        </pc:spChg>
        <pc:picChg chg="add mod">
          <ac:chgData name="이 승재" userId="a614f03a38870958" providerId="LiveId" clId="{BCB71076-F140-4D14-90B6-406E3C410D6D}" dt="2021-01-07T12:19:46.341" v="1226" actId="1076"/>
          <ac:picMkLst>
            <pc:docMk/>
            <pc:sldMk cId="2207562690" sldId="282"/>
            <ac:picMk id="5" creationId="{A07E2AA6-A67F-43C4-907E-36D863D2F2A9}"/>
          </ac:picMkLst>
        </pc:picChg>
        <pc:picChg chg="add mod">
          <ac:chgData name="이 승재" userId="a614f03a38870958" providerId="LiveId" clId="{BCB71076-F140-4D14-90B6-406E3C410D6D}" dt="2021-01-07T12:19:48.029" v="1227" actId="1076"/>
          <ac:picMkLst>
            <pc:docMk/>
            <pc:sldMk cId="2207562690" sldId="282"/>
            <ac:picMk id="7" creationId="{4D9C166A-44DB-4089-BDD7-109A902451D7}"/>
          </ac:picMkLst>
        </pc:picChg>
        <pc:cxnChg chg="add mod">
          <ac:chgData name="이 승재" userId="a614f03a38870958" providerId="LiveId" clId="{BCB71076-F140-4D14-90B6-406E3C410D6D}" dt="2021-01-07T12:21:08.842" v="1311" actId="1076"/>
          <ac:cxnSpMkLst>
            <pc:docMk/>
            <pc:sldMk cId="2207562690" sldId="282"/>
            <ac:cxnSpMk id="11" creationId="{441B8391-BE5A-4397-8948-6715025EBBE5}"/>
          </ac:cxnSpMkLst>
        </pc:cxnChg>
        <pc:cxnChg chg="add del mod">
          <ac:chgData name="이 승재" userId="a614f03a38870958" providerId="LiveId" clId="{BCB71076-F140-4D14-90B6-406E3C410D6D}" dt="2021-01-07T12:21:38.861" v="1321" actId="478"/>
          <ac:cxnSpMkLst>
            <pc:docMk/>
            <pc:sldMk cId="2207562690" sldId="282"/>
            <ac:cxnSpMk id="18" creationId="{108BE127-3F45-42AD-BB3B-9C7841BF14C9}"/>
          </ac:cxnSpMkLst>
        </pc:cxnChg>
        <pc:cxnChg chg="add mod">
          <ac:chgData name="이 승재" userId="a614f03a38870958" providerId="LiveId" clId="{BCB71076-F140-4D14-90B6-406E3C410D6D}" dt="2021-01-07T12:22:37.342" v="1481" actId="14100"/>
          <ac:cxnSpMkLst>
            <pc:docMk/>
            <pc:sldMk cId="2207562690" sldId="282"/>
            <ac:cxnSpMk id="22" creationId="{ABB76A34-CA62-424E-8643-1E942DBA26ED}"/>
          </ac:cxnSpMkLst>
        </pc:cxnChg>
        <pc:cxnChg chg="add del mod">
          <ac:chgData name="이 승재" userId="a614f03a38870958" providerId="LiveId" clId="{BCB71076-F140-4D14-90B6-406E3C410D6D}" dt="2021-01-07T12:22:44.016" v="1485" actId="478"/>
          <ac:cxnSpMkLst>
            <pc:docMk/>
            <pc:sldMk cId="2207562690" sldId="282"/>
            <ac:cxnSpMk id="25" creationId="{325A741D-4FDB-46B1-9FD4-DD17E218D107}"/>
          </ac:cxnSpMkLst>
        </pc:cxnChg>
      </pc:sldChg>
      <pc:sldChg chg="addSp delSp modSp new mod modAnim">
        <pc:chgData name="이 승재" userId="a614f03a38870958" providerId="LiveId" clId="{BCB71076-F140-4D14-90B6-406E3C410D6D}" dt="2021-01-07T12:16:59.314" v="1212" actId="2711"/>
        <pc:sldMkLst>
          <pc:docMk/>
          <pc:sldMk cId="3331328740" sldId="283"/>
        </pc:sldMkLst>
        <pc:spChg chg="del">
          <ac:chgData name="이 승재" userId="a614f03a38870958" providerId="LiveId" clId="{BCB71076-F140-4D14-90B6-406E3C410D6D}" dt="2021-01-07T11:40:49.899" v="689" actId="478"/>
          <ac:spMkLst>
            <pc:docMk/>
            <pc:sldMk cId="3331328740" sldId="283"/>
            <ac:spMk id="2" creationId="{0864FE05-AF5E-48DA-A4A6-621073C5D863}"/>
          </ac:spMkLst>
        </pc:spChg>
        <pc:spChg chg="del">
          <ac:chgData name="이 승재" userId="a614f03a38870958" providerId="LiveId" clId="{BCB71076-F140-4D14-90B6-406E3C410D6D}" dt="2021-01-07T11:40:41.173" v="687"/>
          <ac:spMkLst>
            <pc:docMk/>
            <pc:sldMk cId="3331328740" sldId="283"/>
            <ac:spMk id="3" creationId="{32526F1E-ECB4-48F5-B519-4FCC8B2664D5}"/>
          </ac:spMkLst>
        </pc:spChg>
        <pc:spChg chg="add mod">
          <ac:chgData name="이 승재" userId="a614f03a38870958" providerId="LiveId" clId="{BCB71076-F140-4D14-90B6-406E3C410D6D}" dt="2021-01-07T12:14:38.077" v="1208" actId="2711"/>
          <ac:spMkLst>
            <pc:docMk/>
            <pc:sldMk cId="3331328740" sldId="283"/>
            <ac:spMk id="6" creationId="{2C2DD77F-5AA3-448C-9BCC-C1C131F29D48}"/>
          </ac:spMkLst>
        </pc:spChg>
        <pc:spChg chg="add mod">
          <ac:chgData name="이 승재" userId="a614f03a38870958" providerId="LiveId" clId="{BCB71076-F140-4D14-90B6-406E3C410D6D}" dt="2021-01-07T11:41:15.012" v="693"/>
          <ac:spMkLst>
            <pc:docMk/>
            <pc:sldMk cId="3331328740" sldId="283"/>
            <ac:spMk id="7" creationId="{6B5724AE-5651-4B86-BFD0-D7733467A715}"/>
          </ac:spMkLst>
        </pc:spChg>
        <pc:spChg chg="add mod">
          <ac:chgData name="이 승재" userId="a614f03a38870958" providerId="LiveId" clId="{BCB71076-F140-4D14-90B6-406E3C410D6D}" dt="2021-01-07T12:14:34.397" v="1207" actId="2711"/>
          <ac:spMkLst>
            <pc:docMk/>
            <pc:sldMk cId="3331328740" sldId="283"/>
            <ac:spMk id="14" creationId="{075EF574-072A-49D9-AA52-56D816470BA0}"/>
          </ac:spMkLst>
        </pc:spChg>
        <pc:spChg chg="add mod">
          <ac:chgData name="이 승재" userId="a614f03a38870958" providerId="LiveId" clId="{BCB71076-F140-4D14-90B6-406E3C410D6D}" dt="2021-01-07T12:05:06.339" v="1046" actId="14100"/>
          <ac:spMkLst>
            <pc:docMk/>
            <pc:sldMk cId="3331328740" sldId="283"/>
            <ac:spMk id="15" creationId="{643CACD6-0AF0-4CBC-85CD-A7D43ACC2C36}"/>
          </ac:spMkLst>
        </pc:spChg>
        <pc:spChg chg="add mod">
          <ac:chgData name="이 승재" userId="a614f03a38870958" providerId="LiveId" clId="{BCB71076-F140-4D14-90B6-406E3C410D6D}" dt="2021-01-07T12:03:05.139" v="937" actId="14100"/>
          <ac:spMkLst>
            <pc:docMk/>
            <pc:sldMk cId="3331328740" sldId="283"/>
            <ac:spMk id="16" creationId="{3C3DD3AA-3597-40F2-84E4-EDE3CFA04B9A}"/>
          </ac:spMkLst>
        </pc:spChg>
        <pc:spChg chg="add mod">
          <ac:chgData name="이 승재" userId="a614f03a38870958" providerId="LiveId" clId="{BCB71076-F140-4D14-90B6-406E3C410D6D}" dt="2021-01-07T11:43:11.940" v="755" actId="14100"/>
          <ac:spMkLst>
            <pc:docMk/>
            <pc:sldMk cId="3331328740" sldId="283"/>
            <ac:spMk id="19" creationId="{F7EFB56B-97E3-47CA-9014-F5FF325E9C69}"/>
          </ac:spMkLst>
        </pc:spChg>
        <pc:spChg chg="add mod">
          <ac:chgData name="이 승재" userId="a614f03a38870958" providerId="LiveId" clId="{BCB71076-F140-4D14-90B6-406E3C410D6D}" dt="2021-01-07T12:16:59.314" v="1212" actId="2711"/>
          <ac:spMkLst>
            <pc:docMk/>
            <pc:sldMk cId="3331328740" sldId="283"/>
            <ac:spMk id="24" creationId="{71E02700-AE68-4CBF-96D1-F16F85136D46}"/>
          </ac:spMkLst>
        </pc:spChg>
        <pc:spChg chg="add mod">
          <ac:chgData name="이 승재" userId="a614f03a38870958" providerId="LiveId" clId="{BCB71076-F140-4D14-90B6-406E3C410D6D}" dt="2021-01-07T12:05:37.765" v="1121" actId="20577"/>
          <ac:spMkLst>
            <pc:docMk/>
            <pc:sldMk cId="3331328740" sldId="283"/>
            <ac:spMk id="29" creationId="{16B7CC1C-10FD-40C4-B7E3-02E13199B64D}"/>
          </ac:spMkLst>
        </pc:spChg>
        <pc:picChg chg="add mod">
          <ac:chgData name="이 승재" userId="a614f03a38870958" providerId="LiveId" clId="{BCB71076-F140-4D14-90B6-406E3C410D6D}" dt="2021-01-07T11:42:52.069" v="751" actId="1076"/>
          <ac:picMkLst>
            <pc:docMk/>
            <pc:sldMk cId="3331328740" sldId="283"/>
            <ac:picMk id="5" creationId="{45EC370C-EB0A-4A9E-A74D-5F0150DA3826}"/>
          </ac:picMkLst>
        </pc:picChg>
        <pc:picChg chg="add mod">
          <ac:chgData name="이 승재" userId="a614f03a38870958" providerId="LiveId" clId="{BCB71076-F140-4D14-90B6-406E3C410D6D}" dt="2021-01-07T12:02:58.953" v="935" actId="1076"/>
          <ac:picMkLst>
            <pc:docMk/>
            <pc:sldMk cId="3331328740" sldId="283"/>
            <ac:picMk id="9" creationId="{D67EFD74-11C1-4BD4-8096-BB0679C7BB15}"/>
          </ac:picMkLst>
        </pc:picChg>
        <pc:picChg chg="add mod">
          <ac:chgData name="이 승재" userId="a614f03a38870958" providerId="LiveId" clId="{BCB71076-F140-4D14-90B6-406E3C410D6D}" dt="2021-01-07T11:42:25.216" v="742" actId="1076"/>
          <ac:picMkLst>
            <pc:docMk/>
            <pc:sldMk cId="3331328740" sldId="283"/>
            <ac:picMk id="11" creationId="{104784A1-BB04-4571-A838-7A062E6830EA}"/>
          </ac:picMkLst>
        </pc:picChg>
        <pc:cxnChg chg="add mod">
          <ac:chgData name="이 승재" userId="a614f03a38870958" providerId="LiveId" clId="{BCB71076-F140-4D14-90B6-406E3C410D6D}" dt="2021-01-07T12:02:58.953" v="935" actId="1076"/>
          <ac:cxnSpMkLst>
            <pc:docMk/>
            <pc:sldMk cId="3331328740" sldId="283"/>
            <ac:cxnSpMk id="12" creationId="{6C1CFEDA-7A28-4A1F-96E7-D31086D5A0DC}"/>
          </ac:cxnSpMkLst>
        </pc:cxnChg>
        <pc:cxnChg chg="add mod">
          <ac:chgData name="이 승재" userId="a614f03a38870958" providerId="LiveId" clId="{BCB71076-F140-4D14-90B6-406E3C410D6D}" dt="2021-01-07T12:02:58.953" v="935" actId="1076"/>
          <ac:cxnSpMkLst>
            <pc:docMk/>
            <pc:sldMk cId="3331328740" sldId="283"/>
            <ac:cxnSpMk id="13" creationId="{3C29DA0D-1126-4CCE-8210-AC1CDDAF98F6}"/>
          </ac:cxnSpMkLst>
        </pc:cxnChg>
        <pc:cxnChg chg="add mod">
          <ac:chgData name="이 승재" userId="a614f03a38870958" providerId="LiveId" clId="{BCB71076-F140-4D14-90B6-406E3C410D6D}" dt="2021-01-07T11:43:57.067" v="850" actId="20577"/>
          <ac:cxnSpMkLst>
            <pc:docMk/>
            <pc:sldMk cId="3331328740" sldId="283"/>
            <ac:cxnSpMk id="20" creationId="{0B1EE006-1A46-48B8-A584-41928716A8BC}"/>
          </ac:cxnSpMkLst>
        </pc:cxnChg>
        <pc:cxnChg chg="add mod">
          <ac:chgData name="이 승재" userId="a614f03a38870958" providerId="LiveId" clId="{BCB71076-F140-4D14-90B6-406E3C410D6D}" dt="2021-01-07T12:04:50.581" v="1041" actId="14100"/>
          <ac:cxnSpMkLst>
            <pc:docMk/>
            <pc:sldMk cId="3331328740" sldId="283"/>
            <ac:cxnSpMk id="21" creationId="{F80DD488-70EA-4710-87C2-7B8D325328DC}"/>
          </ac:cxnSpMkLst>
        </pc:cxnChg>
        <pc:cxnChg chg="add del mod">
          <ac:chgData name="이 승재" userId="a614f03a38870958" providerId="LiveId" clId="{BCB71076-F140-4D14-90B6-406E3C410D6D}" dt="2021-01-07T11:43:28.939" v="761"/>
          <ac:cxnSpMkLst>
            <pc:docMk/>
            <pc:sldMk cId="3331328740" sldId="283"/>
            <ac:cxnSpMk id="23" creationId="{B89EE2A9-E14D-405C-B7BF-6C4E1CCB4A0F}"/>
          </ac:cxnSpMkLst>
        </pc:cxnChg>
        <pc:cxnChg chg="add mod">
          <ac:chgData name="이 승재" userId="a614f03a38870958" providerId="LiveId" clId="{BCB71076-F140-4D14-90B6-406E3C410D6D}" dt="2021-01-07T12:05:14.855" v="1049" actId="14100"/>
          <ac:cxnSpMkLst>
            <pc:docMk/>
            <pc:sldMk cId="3331328740" sldId="283"/>
            <ac:cxnSpMk id="25" creationId="{14627CD9-E6C9-4C87-B9B2-88788634E0B9}"/>
          </ac:cxnSpMkLst>
        </pc:cxnChg>
        <pc:cxnChg chg="add del mod">
          <ac:chgData name="이 승재" userId="a614f03a38870958" providerId="LiveId" clId="{BCB71076-F140-4D14-90B6-406E3C410D6D}" dt="2021-01-07T12:05:18.116" v="1051"/>
          <ac:cxnSpMkLst>
            <pc:docMk/>
            <pc:sldMk cId="3331328740" sldId="283"/>
            <ac:cxnSpMk id="28" creationId="{058D256E-07DA-4813-AE7D-A4C5ECA2CBE0}"/>
          </ac:cxnSpMkLst>
        </pc:cxnChg>
      </pc:sldChg>
      <pc:sldChg chg="addSp delSp modSp new mod">
        <pc:chgData name="이 승재" userId="a614f03a38870958" providerId="LiveId" clId="{BCB71076-F140-4D14-90B6-406E3C410D6D}" dt="2021-01-07T12:32:45.624" v="2218" actId="14100"/>
        <pc:sldMkLst>
          <pc:docMk/>
          <pc:sldMk cId="1145357981" sldId="284"/>
        </pc:sldMkLst>
        <pc:spChg chg="del">
          <ac:chgData name="이 승재" userId="a614f03a38870958" providerId="LiveId" clId="{BCB71076-F140-4D14-90B6-406E3C410D6D}" dt="2021-01-07T12:30:53.677" v="1966" actId="478"/>
          <ac:spMkLst>
            <pc:docMk/>
            <pc:sldMk cId="1145357981" sldId="284"/>
            <ac:spMk id="2" creationId="{67918108-E9DC-41E7-95EE-21299F064363}"/>
          </ac:spMkLst>
        </pc:spChg>
        <pc:spChg chg="del">
          <ac:chgData name="이 승재" userId="a614f03a38870958" providerId="LiveId" clId="{BCB71076-F140-4D14-90B6-406E3C410D6D}" dt="2021-01-07T12:30:53.083" v="1965" actId="478"/>
          <ac:spMkLst>
            <pc:docMk/>
            <pc:sldMk cId="1145357981" sldId="284"/>
            <ac:spMk id="3" creationId="{A557A6B4-F3FC-485C-BC48-40CD49ECFD24}"/>
          </ac:spMkLst>
        </pc:spChg>
        <pc:spChg chg="add mod">
          <ac:chgData name="이 승재" userId="a614f03a38870958" providerId="LiveId" clId="{BCB71076-F140-4D14-90B6-406E3C410D6D}" dt="2021-01-07T12:32:06.062" v="2216" actId="20577"/>
          <ac:spMkLst>
            <pc:docMk/>
            <pc:sldMk cId="1145357981" sldId="284"/>
            <ac:spMk id="6" creationId="{83E851C2-2C33-4678-9BA1-81EE1772CF6A}"/>
          </ac:spMkLst>
        </pc:spChg>
        <pc:picChg chg="add mod">
          <ac:chgData name="이 승재" userId="a614f03a38870958" providerId="LiveId" clId="{BCB71076-F140-4D14-90B6-406E3C410D6D}" dt="2021-01-07T12:32:45.624" v="2218" actId="14100"/>
          <ac:picMkLst>
            <pc:docMk/>
            <pc:sldMk cId="1145357981" sldId="284"/>
            <ac:picMk id="5" creationId="{689605E6-9387-4EED-BC16-74FEF2A15B02}"/>
          </ac:picMkLst>
        </pc:picChg>
      </pc:sldChg>
      <pc:sldChg chg="addSp delSp modSp new mod">
        <pc:chgData name="이 승재" userId="a614f03a38870958" providerId="LiveId" clId="{BCB71076-F140-4D14-90B6-406E3C410D6D}" dt="2021-01-07T12:36:53.346" v="2605" actId="20577"/>
        <pc:sldMkLst>
          <pc:docMk/>
          <pc:sldMk cId="3334582240" sldId="285"/>
        </pc:sldMkLst>
        <pc:spChg chg="del">
          <ac:chgData name="이 승재" userId="a614f03a38870958" providerId="LiveId" clId="{BCB71076-F140-4D14-90B6-406E3C410D6D}" dt="2021-01-07T12:30:51.627" v="1964" actId="478"/>
          <ac:spMkLst>
            <pc:docMk/>
            <pc:sldMk cId="3334582240" sldId="285"/>
            <ac:spMk id="2" creationId="{1CC69A59-F70C-476C-BB54-69636222B654}"/>
          </ac:spMkLst>
        </pc:spChg>
        <pc:spChg chg="del">
          <ac:chgData name="이 승재" userId="a614f03a38870958" providerId="LiveId" clId="{BCB71076-F140-4D14-90B6-406E3C410D6D}" dt="2021-01-07T12:30:50.638" v="1963" actId="478"/>
          <ac:spMkLst>
            <pc:docMk/>
            <pc:sldMk cId="3334582240" sldId="285"/>
            <ac:spMk id="3" creationId="{CABFAEC4-5081-4F68-A3CC-C7ACCD8203C5}"/>
          </ac:spMkLst>
        </pc:spChg>
        <pc:spChg chg="add mod">
          <ac:chgData name="이 승재" userId="a614f03a38870958" providerId="LiveId" clId="{BCB71076-F140-4D14-90B6-406E3C410D6D}" dt="2021-01-07T12:36:53.346" v="2605" actId="20577"/>
          <ac:spMkLst>
            <pc:docMk/>
            <pc:sldMk cId="3334582240" sldId="285"/>
            <ac:spMk id="6" creationId="{48338DCE-7638-4E84-9456-6F392FC18A73}"/>
          </ac:spMkLst>
        </pc:spChg>
        <pc:picChg chg="add mod">
          <ac:chgData name="이 승재" userId="a614f03a38870958" providerId="LiveId" clId="{BCB71076-F140-4D14-90B6-406E3C410D6D}" dt="2021-01-07T12:34:30.410" v="2226" actId="14100"/>
          <ac:picMkLst>
            <pc:docMk/>
            <pc:sldMk cId="3334582240" sldId="285"/>
            <ac:picMk id="5" creationId="{821296B4-D4CF-4914-A71E-776688275C4A}"/>
          </ac:picMkLst>
        </pc:picChg>
      </pc:sldChg>
      <pc:sldChg chg="delSp new del mod">
        <pc:chgData name="이 승재" userId="a614f03a38870958" providerId="LiveId" clId="{BCB71076-F140-4D14-90B6-406E3C410D6D}" dt="2021-01-07T12:42:05.607" v="2834" actId="2696"/>
        <pc:sldMkLst>
          <pc:docMk/>
          <pc:sldMk cId="1653171957" sldId="286"/>
        </pc:sldMkLst>
        <pc:spChg chg="del">
          <ac:chgData name="이 승재" userId="a614f03a38870958" providerId="LiveId" clId="{BCB71076-F140-4D14-90B6-406E3C410D6D}" dt="2021-01-07T12:42:03.131" v="2833" actId="478"/>
          <ac:spMkLst>
            <pc:docMk/>
            <pc:sldMk cId="1653171957" sldId="286"/>
            <ac:spMk id="2" creationId="{084A8A8F-782E-4648-B02A-867F12B49B0E}"/>
          </ac:spMkLst>
        </pc:spChg>
        <pc:spChg chg="del">
          <ac:chgData name="이 승재" userId="a614f03a38870958" providerId="LiveId" clId="{BCB71076-F140-4D14-90B6-406E3C410D6D}" dt="2021-01-07T12:42:02.410" v="2832" actId="478"/>
          <ac:spMkLst>
            <pc:docMk/>
            <pc:sldMk cId="1653171957" sldId="286"/>
            <ac:spMk id="3" creationId="{36FCCD77-8063-4420-8B27-35E1E75ADC06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4C4C8D-5E69-4E3B-9113-6CCCF865D7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BAD2A63-DB26-4E21-A28E-486496EF2F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F2516B-CACF-4B16-8DE0-EF44798963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D74D0-C08C-4FA0-B1AC-58A8B9A14615}" type="datetimeFigureOut">
              <a:rPr lang="ko-KR" altLang="en-US" smtClean="0"/>
              <a:t>2021-01-07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3CF7289-8825-45AB-AB03-DEBE7783B4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4C13490-E9C5-46F1-9316-FD2D3E453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55638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309A20-9934-42AD-BD8B-6C219EB41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A0AB2CD-1CBC-4B7B-835F-D7EC3D84C5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D50B5D7-B382-43E5-A750-46DFB0F184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D74D0-C08C-4FA0-B1AC-58A8B9A14615}" type="datetimeFigureOut">
              <a:rPr lang="ko-KR" altLang="en-US" smtClean="0"/>
              <a:t>2021-01-07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C89757E-E44A-4C7F-BFDD-2925ECF95B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E34BC8C-2F2E-4F37-8E54-476B86228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27485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1A6C105-AB24-4FE2-ADBB-D3A0B5611F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962700E-8EBB-4872-A2AF-2D460EBDD9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2DE8D5E-9F7C-417F-83E0-31F3EA888E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D74D0-C08C-4FA0-B1AC-58A8B9A14615}" type="datetimeFigureOut">
              <a:rPr lang="ko-KR" altLang="en-US" smtClean="0"/>
              <a:t>2021-01-07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DDB5587-AAC5-4CCF-8A7A-196E85B8A6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BDC317-A57D-4627-85A2-5D676C769E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59927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A4478A-95A5-44C0-9065-4A4555278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1BCCCAB-EDCB-4DEB-8829-65D9D366FE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C11A8F7-361C-4141-9B2E-FC592F1570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D74D0-C08C-4FA0-B1AC-58A8B9A14615}" type="datetimeFigureOut">
              <a:rPr lang="ko-KR" altLang="en-US" smtClean="0"/>
              <a:t>2021-01-07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246F61F-BADB-4AC2-8B69-437A3B17D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A0BD9C5-B34E-4AAB-8377-AF8DFB118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60860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20DAF6-D7E6-4D33-B850-54F99D2083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1A4B3E0-73A4-4A72-BA7A-63DEFF29A1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559446C-9096-480E-AB5F-B96C77FF2B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D74D0-C08C-4FA0-B1AC-58A8B9A14615}" type="datetimeFigureOut">
              <a:rPr lang="ko-KR" altLang="en-US" smtClean="0"/>
              <a:t>2021-01-07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2623449-00CF-4EFE-8DCE-37CA27A6FE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2C9618E-8D1C-42CF-A630-00AF7699B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79919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37B99E-884D-475E-B612-E0506AE15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0A59753-2F58-4F95-964D-797A923809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2F57A64-1427-4BFC-BFB0-C15D5F6906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5F5A9D4-9FB9-4B13-A7E9-CF947D2460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D74D0-C08C-4FA0-B1AC-58A8B9A14615}" type="datetimeFigureOut">
              <a:rPr lang="ko-KR" altLang="en-US" smtClean="0"/>
              <a:t>2021-01-07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7248376-A751-44FC-9DF4-10710443BE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6F4295E-4655-4EA8-8395-FEB42761C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70349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339BF5-FDEA-4F3B-BD8D-3ACD536B93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768631A-0721-4C53-8306-6649F79433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A94FC7E-4BF1-4157-933A-AC78647900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3851BD7-8624-4B07-A746-164951CCBCB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3C870E3-4F26-4A86-93E5-B0B53A8B67A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16A0566-382B-4256-8073-BA71C30696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D74D0-C08C-4FA0-B1AC-58A8B9A14615}" type="datetimeFigureOut">
              <a:rPr lang="ko-KR" altLang="en-US" smtClean="0"/>
              <a:t>2021-01-07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CA8F21B-DAF2-4455-B077-061F299C67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8D1B069-427B-4549-8046-6E907EA0D9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61281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A824B5-BF38-49E7-B4FF-F614759E5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E2D06F4-ED54-4D62-A213-DC7BE2D619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D74D0-C08C-4FA0-B1AC-58A8B9A14615}" type="datetimeFigureOut">
              <a:rPr lang="ko-KR" altLang="en-US" smtClean="0"/>
              <a:t>2021-01-07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AA152F9-C161-47C4-B2C6-F45666EB07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E32A262-DB12-4D55-9651-26E005657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30903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D220AA4-0515-47B5-8077-040C9C139D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D74D0-C08C-4FA0-B1AC-58A8B9A14615}" type="datetimeFigureOut">
              <a:rPr lang="ko-KR" altLang="en-US" smtClean="0"/>
              <a:t>2021-01-07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6AC7298-5E99-4554-A889-022EB51E72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114EAB-A7BC-42C0-9739-D44863A50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21320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945DA9-2CB4-496A-9C7C-E08DCF8B5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430DB97-54C0-468E-805F-B4AB2C1FB6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948D323-88DB-4800-9486-11F228661A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696FF92-27E8-46E9-9DC2-23FD53E586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D74D0-C08C-4FA0-B1AC-58A8B9A14615}" type="datetimeFigureOut">
              <a:rPr lang="ko-KR" altLang="en-US" smtClean="0"/>
              <a:t>2021-01-07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828E2E8-C57B-4E85-A7D5-653B911919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453D3EA-58F0-4E84-AFFA-F3D993BF61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22387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A7B7DD-1A64-41A8-9025-8BC029D6B8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54B8945-21AB-4BE7-BBAE-66923121C07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F17F580-B158-47C1-992D-3DF0D009FE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36E3F2C-31F0-46B5-A453-0A5D985749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4D74D0-C08C-4FA0-B1AC-58A8B9A14615}" type="datetimeFigureOut">
              <a:rPr lang="ko-KR" altLang="en-US" smtClean="0"/>
              <a:t>2021-01-07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10FF5DD-34B8-44CD-88BD-FE01351A9E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CEC2BD0-03BB-4721-988B-B156B7556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11317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6796DA4-1717-4E96-9362-C688A577E7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56BE35E-AF86-4E40-9259-E56A78E0E0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E99C7FE-85A4-4306-9DA9-E775126747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4D74D0-C08C-4FA0-B1AC-58A8B9A14615}" type="datetimeFigureOut">
              <a:rPr lang="ko-KR" altLang="en-US" smtClean="0"/>
              <a:t>2021-01-07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E1C45BA-E608-4D32-9D6B-72C445ECF3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A1BE4C1-E047-4523-A66F-F5BB510734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E1E1EF-90A0-4171-8CF9-B3BC5042A8F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9280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jp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github.com/lsj8367/Project" TargetMode="Externa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>
            <a:extLst>
              <a:ext uri="{FF2B5EF4-FFF2-40B4-BE49-F238E27FC236}">
                <a16:creationId xmlns:a16="http://schemas.microsoft.com/office/drawing/2014/main" id="{DFF2388C-95D0-48DB-ADA0-1E057F0461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900930" y="-1422382"/>
            <a:ext cx="13691997" cy="9127998"/>
          </a:xfrm>
          <a:prstGeom prst="rect">
            <a:avLst/>
          </a:prstGeom>
        </p:spPr>
      </p:pic>
      <p:sp>
        <p:nvSpPr>
          <p:cNvPr id="10" name="자유형: 도형 9">
            <a:extLst>
              <a:ext uri="{FF2B5EF4-FFF2-40B4-BE49-F238E27FC236}">
                <a16:creationId xmlns:a16="http://schemas.microsoft.com/office/drawing/2014/main" id="{B511A882-F4DA-4533-9688-D5F5E63BA94B}"/>
              </a:ext>
            </a:extLst>
          </p:cNvPr>
          <p:cNvSpPr/>
          <p:nvPr/>
        </p:nvSpPr>
        <p:spPr>
          <a:xfrm>
            <a:off x="3232822" y="1468296"/>
            <a:ext cx="4433266" cy="928413"/>
          </a:xfrm>
          <a:custGeom>
            <a:avLst/>
            <a:gdLst>
              <a:gd name="connsiteX0" fmla="*/ 0 w 2502463"/>
              <a:gd name="connsiteY0" fmla="*/ 0 h 928413"/>
              <a:gd name="connsiteX1" fmla="*/ 2502463 w 2502463"/>
              <a:gd name="connsiteY1" fmla="*/ 0 h 928413"/>
              <a:gd name="connsiteX2" fmla="*/ 2502463 w 2502463"/>
              <a:gd name="connsiteY2" fmla="*/ 928413 h 928413"/>
              <a:gd name="connsiteX3" fmla="*/ 0 w 2502463"/>
              <a:gd name="connsiteY3" fmla="*/ 928413 h 928413"/>
              <a:gd name="connsiteX4" fmla="*/ 0 w 2502463"/>
              <a:gd name="connsiteY4" fmla="*/ 0 h 928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02463" h="928413">
                <a:moveTo>
                  <a:pt x="0" y="0"/>
                </a:moveTo>
                <a:lnTo>
                  <a:pt x="2502463" y="0"/>
                </a:lnTo>
                <a:lnTo>
                  <a:pt x="2502463" y="928413"/>
                </a:lnTo>
                <a:lnTo>
                  <a:pt x="0" y="92841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84912" tIns="184912" rIns="184912" bIns="0" numCol="1" spcCol="1270" anchor="t" anchorCtr="0">
            <a:noAutofit/>
          </a:bodyPr>
          <a:lstStyle/>
          <a:p>
            <a:pPr marL="0" lvl="0" indent="0" algn="ctr" defTabSz="1155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ko-KR" sz="4000" kern="12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My Book | </a:t>
            </a:r>
          </a:p>
          <a:p>
            <a:pPr marL="0" lvl="0" indent="0" algn="ctr" defTabSz="1155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altLang="ko-KR" sz="4000" kern="12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Your Book |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1E316FB-EDEF-4544-BEAA-916AA4BA21A0}"/>
              </a:ext>
            </a:extLst>
          </p:cNvPr>
          <p:cNvSpPr txBox="1"/>
          <p:nvPr/>
        </p:nvSpPr>
        <p:spPr>
          <a:xfrm>
            <a:off x="1485433" y="3244334"/>
            <a:ext cx="9221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>
                <a:solidFill>
                  <a:schemeClr val="bg1"/>
                </a:solidFill>
                <a:latin typeface="210 옴니고딕 030" panose="02020603020101020101" pitchFamily="18" charset="-127"/>
                <a:ea typeface="210 옴니고딕 030" panose="02020603020101020101" pitchFamily="18" charset="-127"/>
              </a:rPr>
              <a:t>이승재의 포트폴리오</a:t>
            </a:r>
            <a:endParaRPr lang="ko-KR" altLang="en-US" dirty="0">
              <a:solidFill>
                <a:schemeClr val="bg1"/>
              </a:solidFill>
              <a:latin typeface="210 옴니고딕 030" panose="02020603020101020101" pitchFamily="18" charset="-127"/>
              <a:ea typeface="210 옴니고딕 030" panose="02020603020101020101" pitchFamily="18" charset="-127"/>
            </a:endParaRPr>
          </a:p>
        </p:txBody>
      </p:sp>
      <p:sp>
        <p:nvSpPr>
          <p:cNvPr id="11" name="자유형: 도형 10">
            <a:extLst>
              <a:ext uri="{FF2B5EF4-FFF2-40B4-BE49-F238E27FC236}">
                <a16:creationId xmlns:a16="http://schemas.microsoft.com/office/drawing/2014/main" id="{6D1B8801-4878-4F65-93D2-49DEC35B9684}"/>
              </a:ext>
            </a:extLst>
          </p:cNvPr>
          <p:cNvSpPr/>
          <p:nvPr/>
        </p:nvSpPr>
        <p:spPr>
          <a:xfrm>
            <a:off x="5449455" y="1468295"/>
            <a:ext cx="4433266" cy="928413"/>
          </a:xfrm>
          <a:custGeom>
            <a:avLst/>
            <a:gdLst>
              <a:gd name="connsiteX0" fmla="*/ 0 w 2502463"/>
              <a:gd name="connsiteY0" fmla="*/ 0 h 928413"/>
              <a:gd name="connsiteX1" fmla="*/ 2502463 w 2502463"/>
              <a:gd name="connsiteY1" fmla="*/ 0 h 928413"/>
              <a:gd name="connsiteX2" fmla="*/ 2502463 w 2502463"/>
              <a:gd name="connsiteY2" fmla="*/ 928413 h 928413"/>
              <a:gd name="connsiteX3" fmla="*/ 0 w 2502463"/>
              <a:gd name="connsiteY3" fmla="*/ 928413 h 928413"/>
              <a:gd name="connsiteX4" fmla="*/ 0 w 2502463"/>
              <a:gd name="connsiteY4" fmla="*/ 0 h 928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02463" h="928413">
                <a:moveTo>
                  <a:pt x="0" y="0"/>
                </a:moveTo>
                <a:lnTo>
                  <a:pt x="2502463" y="0"/>
                </a:lnTo>
                <a:lnTo>
                  <a:pt x="2502463" y="928413"/>
                </a:lnTo>
                <a:lnTo>
                  <a:pt x="0" y="928413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84912" tIns="184912" rIns="184912" bIns="0" numCol="1" spcCol="1270" anchor="t" anchorCtr="0">
            <a:noAutofit/>
          </a:bodyPr>
          <a:lstStyle/>
          <a:p>
            <a:pPr marL="0" lvl="0" indent="0" algn="ctr" defTabSz="1155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ko-KR" altLang="en-US" sz="4000" dirty="0" err="1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네책</a:t>
            </a:r>
            <a:endParaRPr lang="en-US" altLang="ko-KR" sz="4000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0" lvl="0" indent="0" algn="ctr" defTabSz="1155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ko-KR" altLang="en-US" sz="4000" kern="1200" dirty="0" err="1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내책</a:t>
            </a:r>
            <a:endParaRPr lang="en-US" altLang="ko-KR" sz="4000" kern="1200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4B2A1DB-FF10-4641-B668-05F3C71984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6560" y="5902036"/>
            <a:ext cx="1466894" cy="824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8985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1852488" cy="916533"/>
            <a:chOff x="640080" y="-971550"/>
            <a:chExt cx="1660746" cy="82166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2196" y="-784500"/>
              <a:ext cx="1576513" cy="6346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ER-D</a:t>
              </a:r>
            </a:p>
            <a:p>
              <a:pPr algn="ctr"/>
              <a:endPara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B058E653-157E-47B2-9D43-0E5B2EABF7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6560" y="5902036"/>
            <a:ext cx="1466894" cy="82471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3C44267-0B06-4B47-8AFC-58F394C181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567" y="1117332"/>
            <a:ext cx="9774866" cy="4623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0319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1852488" cy="854227"/>
            <a:chOff x="640080" y="-971550"/>
            <a:chExt cx="1660746" cy="76581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881070"/>
              <a:ext cx="1576513" cy="3035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Class Diagram</a:t>
              </a:r>
              <a:endPara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A21F52BC-B5FA-4BDB-9B5B-A9EA784CD5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6560" y="5902036"/>
            <a:ext cx="1466894" cy="82471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ABFAB69-56FC-4EF3-8087-FF09760FBB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4257" y="283806"/>
            <a:ext cx="5595640" cy="314519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1667D40-CE33-4CD1-BD7B-9028EC10CD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103" y="2546130"/>
            <a:ext cx="6363065" cy="3546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680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63A76CF-CD12-4F7E-B3C1-CE72B13920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769" y="564996"/>
            <a:ext cx="10515600" cy="1991773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sz="15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여기서 제가 구현한 기능들은</a:t>
            </a:r>
            <a:r>
              <a:rPr lang="en-US" altLang="ko-KR" sz="15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, </a:t>
            </a:r>
            <a:r>
              <a:rPr lang="ko-KR" altLang="en-US" sz="1500" dirty="0" err="1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새책</a:t>
            </a:r>
            <a:r>
              <a:rPr lang="ko-KR" altLang="en-US" sz="15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메인 페이지와</a:t>
            </a:r>
            <a:endParaRPr lang="en-US" altLang="ko-KR" sz="150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r>
              <a:rPr lang="ko-KR" altLang="en-US" sz="15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중고 </a:t>
            </a:r>
            <a:r>
              <a:rPr lang="ko-KR" altLang="en-US" sz="1500" dirty="0" err="1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메인페이지</a:t>
            </a:r>
            <a:r>
              <a:rPr lang="en-US" altLang="ko-KR" sz="15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,</a:t>
            </a:r>
            <a:r>
              <a:rPr lang="ko-KR" altLang="en-US" sz="15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lang="ko-KR" altLang="en-US" sz="1500" dirty="0" err="1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새책</a:t>
            </a:r>
            <a:r>
              <a:rPr lang="en-US" altLang="ko-KR" sz="15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(</a:t>
            </a:r>
            <a:r>
              <a:rPr lang="ko-KR" altLang="en-US" sz="15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중고</a:t>
            </a:r>
            <a:r>
              <a:rPr lang="en-US" altLang="ko-KR" sz="15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) </a:t>
            </a:r>
            <a:r>
              <a:rPr lang="ko-KR" altLang="en-US" sz="15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구매 정보</a:t>
            </a:r>
            <a:r>
              <a:rPr lang="en-US" altLang="ko-KR" sz="15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, </a:t>
            </a:r>
            <a:r>
              <a:rPr lang="ko-KR" altLang="en-US" sz="15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주문번호 </a:t>
            </a:r>
            <a:r>
              <a:rPr lang="ko-KR" altLang="en-US" sz="1500" dirty="0" err="1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생성기</a:t>
            </a:r>
            <a:r>
              <a:rPr lang="en-US" altLang="ko-KR" sz="15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,</a:t>
            </a:r>
          </a:p>
          <a:p>
            <a:r>
              <a:rPr lang="ko-KR" altLang="en-US" sz="15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비회원 주문조회</a:t>
            </a:r>
            <a:r>
              <a:rPr lang="en-US" altLang="ko-KR" sz="15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, </a:t>
            </a:r>
            <a:r>
              <a:rPr lang="ko-KR" altLang="en-US" sz="15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구매 완료페이지를 구현하였습니다</a:t>
            </a:r>
            <a:r>
              <a:rPr lang="en-US" altLang="ko-KR" sz="15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.</a:t>
            </a:r>
          </a:p>
          <a:p>
            <a:endParaRPr lang="en-US" altLang="ko-KR" sz="150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r>
              <a:rPr lang="ko-KR" altLang="en-US" sz="15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아래에는 제가 구현한 기능들을 설명하였습니다</a:t>
            </a:r>
            <a:r>
              <a:rPr lang="en-US" altLang="ko-KR" sz="15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.</a:t>
            </a:r>
          </a:p>
          <a:p>
            <a:endParaRPr lang="en-US" altLang="ko-KR" sz="150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r>
              <a:rPr lang="ko-KR" altLang="en-US" sz="15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제가 사용한 사용 기술입니다</a:t>
            </a:r>
            <a:r>
              <a:rPr lang="en-US" altLang="ko-KR" sz="15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.</a:t>
            </a:r>
            <a:endParaRPr lang="ko-KR" altLang="en-US" sz="150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9C57C2A-FF5C-47FB-8B8D-7D574F55D2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5322" y="2717368"/>
            <a:ext cx="1583864" cy="158386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117D0C7-068B-4B00-905F-BE3A3C32EA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5613" y="4468024"/>
            <a:ext cx="1571408" cy="157140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B6D9AC6-BA6F-49E2-B416-042A69BE2A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30" y="2670483"/>
            <a:ext cx="2716236" cy="150902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A0205AB-0C08-4842-8769-04B4BECEF8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0353" y="2944348"/>
            <a:ext cx="2126294" cy="96128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F86C736-7DCF-49E6-A4D5-E33F744DB01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6590" y="2670483"/>
            <a:ext cx="2438333" cy="180327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2EB8F679-3EA4-4372-8743-A4914F4494E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769" y="4872729"/>
            <a:ext cx="1946364" cy="478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5298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FCC1D801-DFA2-4E5E-8906-270D17D5B9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6130" y="1278978"/>
            <a:ext cx="9759740" cy="4719450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1852488" cy="854227"/>
            <a:chOff x="640080" y="-971550"/>
            <a:chExt cx="1660746" cy="76581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881070"/>
              <a:ext cx="1576513" cy="6346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 err="1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새책</a:t>
              </a:r>
              <a:endPara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endParaRPr>
            </a:p>
            <a:p>
              <a:pPr algn="ctr"/>
              <a:r>
                <a:rPr lang="ko-KR" altLang="en-US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 메인 페이지</a:t>
              </a:r>
              <a:endPara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D0811EA8-8D8A-4A1A-A552-A85F15253058}"/>
              </a:ext>
            </a:extLst>
          </p:cNvPr>
          <p:cNvSpPr/>
          <p:nvPr/>
        </p:nvSpPr>
        <p:spPr>
          <a:xfrm>
            <a:off x="4151585" y="2228192"/>
            <a:ext cx="3741683" cy="1200807"/>
          </a:xfrm>
          <a:prstGeom prst="rect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C2151164-6DC5-400F-BEFC-1D1CC5CB2D8F}"/>
              </a:ext>
            </a:extLst>
          </p:cNvPr>
          <p:cNvCxnSpPr>
            <a:cxnSpLocks/>
            <a:stCxn id="14" idx="0"/>
            <a:endCxn id="8" idx="1"/>
          </p:cNvCxnSpPr>
          <p:nvPr/>
        </p:nvCxnSpPr>
        <p:spPr>
          <a:xfrm flipV="1">
            <a:off x="1228459" y="2828596"/>
            <a:ext cx="2923126" cy="728320"/>
          </a:xfrm>
          <a:prstGeom prst="line">
            <a:avLst/>
          </a:prstGeom>
          <a:ln w="28575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90DF5E1-EE2B-46AC-A9AB-07353AA07935}"/>
              </a:ext>
            </a:extLst>
          </p:cNvPr>
          <p:cNvSpPr txBox="1"/>
          <p:nvPr/>
        </p:nvSpPr>
        <p:spPr>
          <a:xfrm>
            <a:off x="-76076" y="3556916"/>
            <a:ext cx="2609070" cy="120032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새 책은 조회수 순 </a:t>
            </a:r>
            <a:r>
              <a:rPr lang="en-US" altLang="ko-KR" dirty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TOP3</a:t>
            </a:r>
            <a:r>
              <a:rPr lang="ko-KR" altLang="en-US" dirty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노출</a:t>
            </a:r>
            <a:endParaRPr lang="en-US" altLang="ko-KR" dirty="0">
              <a:solidFill>
                <a:schemeClr val="bg1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오늘의 추천은 랜덤으로 </a:t>
            </a:r>
            <a:r>
              <a:rPr lang="en-US" altLang="ko-KR" dirty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10</a:t>
            </a:r>
            <a:r>
              <a:rPr lang="ko-KR" altLang="en-US" dirty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가지의 책을 노출</a:t>
            </a:r>
            <a:endParaRPr lang="en-US" altLang="ko-KR" dirty="0">
              <a:solidFill>
                <a:schemeClr val="bg1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4F92468-5DAF-4347-83D8-800E8B9C1C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6560" y="5902036"/>
            <a:ext cx="1466894" cy="824710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97E2C5BD-A350-4E6D-A099-A9D1370DC2C5}"/>
              </a:ext>
            </a:extLst>
          </p:cNvPr>
          <p:cNvSpPr/>
          <p:nvPr/>
        </p:nvSpPr>
        <p:spPr>
          <a:xfrm flipV="1">
            <a:off x="4498428" y="1671145"/>
            <a:ext cx="1019503" cy="273268"/>
          </a:xfrm>
          <a:prstGeom prst="rect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8CB64B1E-EF7C-4946-AFB7-BBB490C274C7}"/>
              </a:ext>
            </a:extLst>
          </p:cNvPr>
          <p:cNvCxnSpPr>
            <a:cxnSpLocks/>
            <a:stCxn id="22" idx="0"/>
            <a:endCxn id="18" idx="3"/>
          </p:cNvCxnSpPr>
          <p:nvPr/>
        </p:nvCxnSpPr>
        <p:spPr>
          <a:xfrm flipH="1" flipV="1">
            <a:off x="5517931" y="1807779"/>
            <a:ext cx="4607717" cy="1943115"/>
          </a:xfrm>
          <a:prstGeom prst="line">
            <a:avLst/>
          </a:prstGeom>
          <a:ln w="28575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93731A1B-73DC-4374-923A-3D2CA84302AF}"/>
              </a:ext>
            </a:extLst>
          </p:cNvPr>
          <p:cNvSpPr txBox="1"/>
          <p:nvPr/>
        </p:nvSpPr>
        <p:spPr>
          <a:xfrm>
            <a:off x="8700427" y="3750894"/>
            <a:ext cx="2850441" cy="64633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장르 버튼 클릭 </a:t>
            </a:r>
            <a:r>
              <a:rPr lang="ko-KR" altLang="en-US" dirty="0" err="1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드랍다운</a:t>
            </a:r>
            <a:r>
              <a:rPr lang="ko-KR" altLang="en-US" dirty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메뉴 노출</a:t>
            </a:r>
            <a:endParaRPr lang="en-US" altLang="ko-KR" dirty="0">
              <a:solidFill>
                <a:schemeClr val="bg1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46783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32559" y="174003"/>
            <a:ext cx="1852488" cy="854227"/>
            <a:chOff x="640080" y="-971550"/>
            <a:chExt cx="1660746" cy="76581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881070"/>
              <a:ext cx="1576513" cy="6346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 err="1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중고책</a:t>
              </a:r>
              <a:endPara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endParaRPr>
            </a:p>
            <a:p>
              <a:pPr algn="ctr"/>
              <a:r>
                <a:rPr lang="ko-KR" altLang="en-US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 메인 페이지</a:t>
              </a:r>
              <a:endPara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54F92468-5DAF-4347-83D8-800E8B9C1C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6560" y="5902036"/>
            <a:ext cx="1466894" cy="82471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098A20C-7BFF-4A2D-AD29-A2D10900F5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54" y="1092618"/>
            <a:ext cx="11990300" cy="5779864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92D2C390-BF07-4C21-B9AF-678D7CEF6769}"/>
              </a:ext>
            </a:extLst>
          </p:cNvPr>
          <p:cNvSpPr/>
          <p:nvPr/>
        </p:nvSpPr>
        <p:spPr>
          <a:xfrm>
            <a:off x="2364604" y="1812136"/>
            <a:ext cx="6939194" cy="3339600"/>
          </a:xfrm>
          <a:prstGeom prst="rect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C4B5AA4-699A-4EDF-804A-8813561B7D5D}"/>
              </a:ext>
            </a:extLst>
          </p:cNvPr>
          <p:cNvCxnSpPr>
            <a:cxnSpLocks/>
          </p:cNvCxnSpPr>
          <p:nvPr/>
        </p:nvCxnSpPr>
        <p:spPr>
          <a:xfrm flipH="1" flipV="1">
            <a:off x="9303798" y="3487118"/>
            <a:ext cx="967666" cy="1851067"/>
          </a:xfrm>
          <a:prstGeom prst="line">
            <a:avLst/>
          </a:prstGeom>
          <a:ln w="28575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33C7E00E-C198-4752-B914-26B668783DA9}"/>
              </a:ext>
            </a:extLst>
          </p:cNvPr>
          <p:cNvSpPr txBox="1"/>
          <p:nvPr/>
        </p:nvSpPr>
        <p:spPr>
          <a:xfrm>
            <a:off x="9396043" y="5338185"/>
            <a:ext cx="2224827" cy="120032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중고 서적은 </a:t>
            </a:r>
            <a:r>
              <a:rPr lang="ko-KR" altLang="en-US" dirty="0" err="1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상태별</a:t>
            </a:r>
            <a:r>
              <a:rPr lang="ko-KR" altLang="en-US" dirty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분류 후</a:t>
            </a:r>
            <a:endParaRPr lang="en-US" altLang="ko-KR" dirty="0">
              <a:solidFill>
                <a:schemeClr val="bg1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</a:t>
            </a:r>
            <a:r>
              <a:rPr lang="ko-KR" altLang="en-US" dirty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등급은 판매</a:t>
            </a:r>
            <a:endParaRPr lang="en-US" altLang="ko-KR" dirty="0">
              <a:solidFill>
                <a:schemeClr val="bg1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2~3</a:t>
            </a:r>
            <a:r>
              <a:rPr lang="ko-KR" altLang="en-US" dirty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등급은 대여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9A400A6-E0D0-442E-A9F9-FEC78B01682E}"/>
              </a:ext>
            </a:extLst>
          </p:cNvPr>
          <p:cNvSpPr/>
          <p:nvPr/>
        </p:nvSpPr>
        <p:spPr>
          <a:xfrm>
            <a:off x="609772" y="1928223"/>
            <a:ext cx="1574331" cy="2892351"/>
          </a:xfrm>
          <a:prstGeom prst="rect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DB5DA47C-1C1E-4FA5-BAB9-C980C12EBBBC}"/>
              </a:ext>
            </a:extLst>
          </p:cNvPr>
          <p:cNvCxnSpPr>
            <a:cxnSpLocks/>
            <a:stCxn id="21" idx="0"/>
            <a:endCxn id="18" idx="2"/>
          </p:cNvCxnSpPr>
          <p:nvPr/>
        </p:nvCxnSpPr>
        <p:spPr>
          <a:xfrm flipV="1">
            <a:off x="1175568" y="4820574"/>
            <a:ext cx="221370" cy="553291"/>
          </a:xfrm>
          <a:prstGeom prst="line">
            <a:avLst/>
          </a:prstGeom>
          <a:ln w="28575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D699C851-4AE0-47E8-9BAA-28818668C9C7}"/>
              </a:ext>
            </a:extLst>
          </p:cNvPr>
          <p:cNvSpPr txBox="1"/>
          <p:nvPr/>
        </p:nvSpPr>
        <p:spPr>
          <a:xfrm>
            <a:off x="63154" y="5373865"/>
            <a:ext cx="2224827" cy="64633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장르별로 책 조회 가능</a:t>
            </a:r>
            <a:endParaRPr lang="en-US" altLang="ko-KR" dirty="0">
              <a:solidFill>
                <a:schemeClr val="bg1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80547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B4C8245-D0E4-4D79-B3E9-2FB89CE6FE84}"/>
              </a:ext>
            </a:extLst>
          </p:cNvPr>
          <p:cNvSpPr/>
          <p:nvPr/>
        </p:nvSpPr>
        <p:spPr>
          <a:xfrm>
            <a:off x="159192" y="182880"/>
            <a:ext cx="1852488" cy="85422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C479B42-0152-42ED-A581-108E10A32C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477" y="1138033"/>
            <a:ext cx="10487023" cy="5287391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D0811EA8-8D8A-4A1A-A552-A85F15253058}"/>
              </a:ext>
            </a:extLst>
          </p:cNvPr>
          <p:cNvSpPr/>
          <p:nvPr/>
        </p:nvSpPr>
        <p:spPr>
          <a:xfrm flipV="1">
            <a:off x="9439275" y="1680956"/>
            <a:ext cx="1647825" cy="2871994"/>
          </a:xfrm>
          <a:prstGeom prst="rect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C2151164-6DC5-400F-BEFC-1D1CC5CB2D8F}"/>
              </a:ext>
            </a:extLst>
          </p:cNvPr>
          <p:cNvCxnSpPr>
            <a:cxnSpLocks/>
            <a:stCxn id="14" idx="0"/>
            <a:endCxn id="8" idx="0"/>
          </p:cNvCxnSpPr>
          <p:nvPr/>
        </p:nvCxnSpPr>
        <p:spPr>
          <a:xfrm flipH="1" flipV="1">
            <a:off x="10263188" y="4552950"/>
            <a:ext cx="167265" cy="100926"/>
          </a:xfrm>
          <a:prstGeom prst="line">
            <a:avLst/>
          </a:prstGeom>
          <a:ln w="28575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90DF5E1-EE2B-46AC-A9AB-07353AA07935}"/>
              </a:ext>
            </a:extLst>
          </p:cNvPr>
          <p:cNvSpPr txBox="1"/>
          <p:nvPr/>
        </p:nvSpPr>
        <p:spPr>
          <a:xfrm>
            <a:off x="8892165" y="4653876"/>
            <a:ext cx="3076575" cy="120032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매 달마다 가장 많이 팔린 베스트 셀러를 출력</a:t>
            </a:r>
            <a:endParaRPr lang="en-US" altLang="ko-KR" dirty="0">
              <a:solidFill>
                <a:schemeClr val="bg1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bg1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회원은 중고도서 기증가능</a:t>
            </a:r>
            <a:endParaRPr lang="en-US" altLang="ko-KR" dirty="0">
              <a:solidFill>
                <a:schemeClr val="bg1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D89968B-C43A-41F2-84ED-0EF8527EAB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6560" y="5902036"/>
            <a:ext cx="1466894" cy="82471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B38EA83-B7BC-4A90-9BFD-FEC6802C6FE0}"/>
              </a:ext>
            </a:extLst>
          </p:cNvPr>
          <p:cNvSpPr txBox="1"/>
          <p:nvPr/>
        </p:nvSpPr>
        <p:spPr>
          <a:xfrm>
            <a:off x="207430" y="283806"/>
            <a:ext cx="17585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err="1">
                <a:ln>
                  <a:solidFill>
                    <a:schemeClr val="tx1">
                      <a:alpha val="30000"/>
                    </a:scheme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중고책</a:t>
            </a:r>
            <a:endParaRPr lang="en-US" altLang="ko-KR" sz="2000" dirty="0">
              <a:ln>
                <a:solidFill>
                  <a:schemeClr val="tx1">
                    <a:alpha val="30000"/>
                  </a:schemeClr>
                </a:solidFill>
              </a:ln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algn="ctr"/>
            <a:r>
              <a:rPr lang="ko-KR" altLang="en-US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메인 페이지</a:t>
            </a:r>
            <a:endParaRPr lang="en-US" altLang="ko-KR" sz="2000" dirty="0">
              <a:ln>
                <a:solidFill>
                  <a:schemeClr val="tx1">
                    <a:alpha val="30000"/>
                  </a:schemeClr>
                </a:solidFill>
              </a:ln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81672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45EC370C-EB0A-4A9E-A74D-5F0150DA38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87821"/>
            <a:ext cx="6099565" cy="3980596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C2DD77F-5AA3-448C-9BCC-C1C131F29D48}"/>
              </a:ext>
            </a:extLst>
          </p:cNvPr>
          <p:cNvSpPr txBox="1"/>
          <p:nvPr/>
        </p:nvSpPr>
        <p:spPr>
          <a:xfrm>
            <a:off x="207430" y="283806"/>
            <a:ext cx="17585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err="1">
                <a:ln>
                  <a:solidFill>
                    <a:schemeClr val="tx1">
                      <a:alpha val="30000"/>
                    </a:scheme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중고책</a:t>
            </a:r>
            <a:endParaRPr lang="en-US" altLang="ko-KR" sz="2000" dirty="0">
              <a:ln>
                <a:solidFill>
                  <a:schemeClr val="tx1">
                    <a:alpha val="30000"/>
                  </a:schemeClr>
                </a:solidFill>
              </a:ln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algn="ctr"/>
            <a:r>
              <a:rPr lang="ko-KR" altLang="en-US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구매 페이지</a:t>
            </a:r>
            <a:endParaRPr lang="en-US" altLang="ko-KR" sz="2000" dirty="0">
              <a:ln>
                <a:solidFill>
                  <a:schemeClr val="tx1">
                    <a:alpha val="30000"/>
                  </a:schemeClr>
                </a:solidFill>
              </a:ln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6B5724AE-5651-4B86-BFD0-D7733467A715}"/>
              </a:ext>
            </a:extLst>
          </p:cNvPr>
          <p:cNvSpPr/>
          <p:nvPr/>
        </p:nvSpPr>
        <p:spPr>
          <a:xfrm>
            <a:off x="159192" y="182880"/>
            <a:ext cx="1852488" cy="85422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67EFD74-11C1-4BD4-8096-BB0679C7BB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8774" y="114043"/>
            <a:ext cx="4701947" cy="327047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04784A1-BB04-4571-A838-7A062E6830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7658" y="3685760"/>
            <a:ext cx="3384181" cy="2989360"/>
          </a:xfrm>
          <a:prstGeom prst="rect">
            <a:avLst/>
          </a:prstGeom>
        </p:spPr>
      </p:pic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C1CFEDA-7A28-4A1F-96E7-D31086D5A0DC}"/>
              </a:ext>
            </a:extLst>
          </p:cNvPr>
          <p:cNvCxnSpPr>
            <a:cxnSpLocks/>
            <a:stCxn id="11" idx="0"/>
            <a:endCxn id="9" idx="2"/>
          </p:cNvCxnSpPr>
          <p:nvPr/>
        </p:nvCxnSpPr>
        <p:spPr>
          <a:xfrm flipH="1" flipV="1">
            <a:off x="9699748" y="3384521"/>
            <a:ext cx="1" cy="301239"/>
          </a:xfrm>
          <a:prstGeom prst="line">
            <a:avLst/>
          </a:prstGeom>
          <a:ln w="28575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3C29DA0D-1126-4CCE-8210-AC1CDDAF98F6}"/>
              </a:ext>
            </a:extLst>
          </p:cNvPr>
          <p:cNvCxnSpPr>
            <a:cxnSpLocks/>
            <a:stCxn id="5" idx="3"/>
            <a:endCxn id="9" idx="1"/>
          </p:cNvCxnSpPr>
          <p:nvPr/>
        </p:nvCxnSpPr>
        <p:spPr>
          <a:xfrm flipV="1">
            <a:off x="6099565" y="1749282"/>
            <a:ext cx="1249209" cy="1728837"/>
          </a:xfrm>
          <a:prstGeom prst="line">
            <a:avLst/>
          </a:prstGeom>
          <a:ln w="28575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7EFB56B-97E3-47CA-9014-F5FF325E9C69}"/>
              </a:ext>
            </a:extLst>
          </p:cNvPr>
          <p:cNvSpPr/>
          <p:nvPr/>
        </p:nvSpPr>
        <p:spPr>
          <a:xfrm>
            <a:off x="1085436" y="1982824"/>
            <a:ext cx="3868304" cy="3015304"/>
          </a:xfrm>
          <a:prstGeom prst="rect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0B1EE006-1A46-48B8-A584-41928716A8BC}"/>
              </a:ext>
            </a:extLst>
          </p:cNvPr>
          <p:cNvCxnSpPr>
            <a:cxnSpLocks/>
            <a:stCxn id="24" idx="1"/>
          </p:cNvCxnSpPr>
          <p:nvPr/>
        </p:nvCxnSpPr>
        <p:spPr>
          <a:xfrm flipH="1" flipV="1">
            <a:off x="3049784" y="4998131"/>
            <a:ext cx="668450" cy="695214"/>
          </a:xfrm>
          <a:prstGeom prst="line">
            <a:avLst/>
          </a:prstGeom>
          <a:ln w="28575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71E02700-AE68-4CBF-96D1-F16F85136D46}"/>
              </a:ext>
            </a:extLst>
          </p:cNvPr>
          <p:cNvSpPr txBox="1"/>
          <p:nvPr/>
        </p:nvSpPr>
        <p:spPr>
          <a:xfrm>
            <a:off x="3718234" y="5370179"/>
            <a:ext cx="3076575" cy="64633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책에 대한 정보 출력</a:t>
            </a:r>
            <a:endParaRPr lang="en-US" altLang="ko-KR" dirty="0">
              <a:solidFill>
                <a:schemeClr val="bg1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조회수 상시 업데이트</a:t>
            </a:r>
            <a:endParaRPr lang="en-US" altLang="ko-KR" dirty="0">
              <a:solidFill>
                <a:schemeClr val="bg1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75EF574-072A-49D9-AA52-56D816470BA0}"/>
              </a:ext>
            </a:extLst>
          </p:cNvPr>
          <p:cNvSpPr txBox="1"/>
          <p:nvPr/>
        </p:nvSpPr>
        <p:spPr>
          <a:xfrm>
            <a:off x="4094223" y="678907"/>
            <a:ext cx="3076575" cy="64633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포인트는 </a:t>
            </a:r>
            <a:r>
              <a:rPr lang="en-US" altLang="ko-KR" dirty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10%</a:t>
            </a:r>
            <a:r>
              <a:rPr lang="ko-KR" altLang="en-US" dirty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를 넘게 </a:t>
            </a:r>
            <a:r>
              <a:rPr lang="ko-KR" altLang="en-US" dirty="0" err="1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사용할수</a:t>
            </a:r>
            <a:r>
              <a:rPr lang="ko-KR" altLang="en-US" dirty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없음</a:t>
            </a:r>
            <a:endParaRPr lang="en-US" altLang="ko-KR" dirty="0">
              <a:solidFill>
                <a:schemeClr val="bg1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43CACD6-0AF0-4CBC-85CD-A7D43ACC2C36}"/>
              </a:ext>
            </a:extLst>
          </p:cNvPr>
          <p:cNvSpPr/>
          <p:nvPr/>
        </p:nvSpPr>
        <p:spPr>
          <a:xfrm>
            <a:off x="9579007" y="3826276"/>
            <a:ext cx="1331650" cy="481310"/>
          </a:xfrm>
          <a:prstGeom prst="rect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C3DD3AA-3597-40F2-84E4-EDE3CFA04B9A}"/>
              </a:ext>
            </a:extLst>
          </p:cNvPr>
          <p:cNvSpPr/>
          <p:nvPr/>
        </p:nvSpPr>
        <p:spPr>
          <a:xfrm>
            <a:off x="7878916" y="1037108"/>
            <a:ext cx="3884158" cy="450714"/>
          </a:xfrm>
          <a:prstGeom prst="rect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F80DD488-70EA-4710-87C2-7B8D325328DC}"/>
              </a:ext>
            </a:extLst>
          </p:cNvPr>
          <p:cNvCxnSpPr>
            <a:cxnSpLocks/>
            <a:stCxn id="14" idx="3"/>
            <a:endCxn id="16" idx="1"/>
          </p:cNvCxnSpPr>
          <p:nvPr/>
        </p:nvCxnSpPr>
        <p:spPr>
          <a:xfrm>
            <a:off x="7170798" y="1002073"/>
            <a:ext cx="708118" cy="260392"/>
          </a:xfrm>
          <a:prstGeom prst="line">
            <a:avLst/>
          </a:prstGeom>
          <a:ln w="28575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14627CD9-E6C9-4C87-B9B2-88788634E0B9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7412854" y="4066931"/>
            <a:ext cx="2166153" cy="240655"/>
          </a:xfrm>
          <a:prstGeom prst="line">
            <a:avLst/>
          </a:prstGeom>
          <a:ln w="28575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6B7CC1C-10FD-40C4-B7E3-02E13199B64D}"/>
              </a:ext>
            </a:extLst>
          </p:cNvPr>
          <p:cNvSpPr txBox="1"/>
          <p:nvPr/>
        </p:nvSpPr>
        <p:spPr>
          <a:xfrm>
            <a:off x="5299969" y="3964936"/>
            <a:ext cx="2101264" cy="92333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주문번호 생성</a:t>
            </a:r>
            <a:endParaRPr lang="en-US" altLang="ko-KR" dirty="0">
              <a:solidFill>
                <a:schemeClr val="bg1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r>
              <a:rPr lang="en-US" altLang="ko-KR" dirty="0" err="1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yyyyMMDD</a:t>
            </a:r>
            <a:r>
              <a:rPr lang="ko-KR" altLang="en-US" dirty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형식으로 구현함</a:t>
            </a:r>
            <a:endParaRPr lang="en-US" altLang="ko-KR" dirty="0">
              <a:solidFill>
                <a:schemeClr val="bg1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31328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14" grpId="0" animBg="1"/>
      <p:bldP spid="2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07E2AA6-A67F-43C4-907E-36D863D2F2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462" y="1385955"/>
            <a:ext cx="5022264" cy="539214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D9C166A-44DB-4089-BDD7-109A902451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6835" y="1886326"/>
            <a:ext cx="6149363" cy="4391404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FFC65EC0-FE5A-452D-BF5C-DFBB6C196893}"/>
              </a:ext>
            </a:extLst>
          </p:cNvPr>
          <p:cNvSpPr/>
          <p:nvPr/>
        </p:nvSpPr>
        <p:spPr>
          <a:xfrm>
            <a:off x="159192" y="182880"/>
            <a:ext cx="1852488" cy="85422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9A3CC7-4EA7-4192-90B5-52318687F3E9}"/>
              </a:ext>
            </a:extLst>
          </p:cNvPr>
          <p:cNvSpPr txBox="1"/>
          <p:nvPr/>
        </p:nvSpPr>
        <p:spPr>
          <a:xfrm>
            <a:off x="207430" y="283806"/>
            <a:ext cx="17585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err="1">
                <a:ln>
                  <a:solidFill>
                    <a:schemeClr val="tx1">
                      <a:alpha val="30000"/>
                    </a:scheme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새책</a:t>
            </a:r>
            <a:endParaRPr lang="en-US" altLang="ko-KR" sz="2000" dirty="0">
              <a:ln>
                <a:solidFill>
                  <a:schemeClr val="tx1">
                    <a:alpha val="30000"/>
                  </a:schemeClr>
                </a:solidFill>
              </a:ln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algn="ctr"/>
            <a:r>
              <a:rPr lang="ko-KR" altLang="en-US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구매 페이지</a:t>
            </a:r>
            <a:endParaRPr lang="en-US" altLang="ko-KR" sz="2000" dirty="0">
              <a:ln>
                <a:solidFill>
                  <a:schemeClr val="tx1">
                    <a:alpha val="30000"/>
                  </a:schemeClr>
                </a:solidFill>
              </a:ln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03A4C24-5B26-4B04-842A-515D61A34679}"/>
              </a:ext>
            </a:extLst>
          </p:cNvPr>
          <p:cNvSpPr/>
          <p:nvPr/>
        </p:nvSpPr>
        <p:spPr>
          <a:xfrm>
            <a:off x="1085436" y="2583402"/>
            <a:ext cx="3868304" cy="408373"/>
          </a:xfrm>
          <a:prstGeom prst="rect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441B8391-BE5A-4397-8948-6715025EBBE5}"/>
              </a:ext>
            </a:extLst>
          </p:cNvPr>
          <p:cNvCxnSpPr>
            <a:cxnSpLocks/>
            <a:stCxn id="12" idx="1"/>
            <a:endCxn id="10" idx="2"/>
          </p:cNvCxnSpPr>
          <p:nvPr/>
        </p:nvCxnSpPr>
        <p:spPr>
          <a:xfrm flipH="1" flipV="1">
            <a:off x="3019588" y="2991775"/>
            <a:ext cx="620257" cy="898890"/>
          </a:xfrm>
          <a:prstGeom prst="line">
            <a:avLst/>
          </a:prstGeom>
          <a:ln w="28575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6C1B790-325E-42AC-91FB-5FCF5E37792B}"/>
              </a:ext>
            </a:extLst>
          </p:cNvPr>
          <p:cNvSpPr txBox="1"/>
          <p:nvPr/>
        </p:nvSpPr>
        <p:spPr>
          <a:xfrm>
            <a:off x="3639845" y="3429000"/>
            <a:ext cx="2101264" cy="92333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회원일 경우만</a:t>
            </a:r>
            <a:r>
              <a:rPr lang="en-US" altLang="ko-KR" dirty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lang="ko-KR" altLang="en-US" dirty="0" err="1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빨간글씨로</a:t>
            </a:r>
            <a:r>
              <a:rPr lang="ko-KR" altLang="en-US" dirty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10% </a:t>
            </a:r>
            <a:r>
              <a:rPr lang="ko-KR" altLang="en-US" dirty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할인적용</a:t>
            </a:r>
            <a:endParaRPr lang="en-US" altLang="ko-KR" dirty="0">
              <a:solidFill>
                <a:schemeClr val="bg1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FC99A43-9BFD-4807-892F-B746778A3198}"/>
              </a:ext>
            </a:extLst>
          </p:cNvPr>
          <p:cNvSpPr/>
          <p:nvPr/>
        </p:nvSpPr>
        <p:spPr>
          <a:xfrm>
            <a:off x="6329779" y="4447712"/>
            <a:ext cx="2645545" cy="488271"/>
          </a:xfrm>
          <a:prstGeom prst="rect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9E74708-486F-4C65-B842-9E4684354A91}"/>
              </a:ext>
            </a:extLst>
          </p:cNvPr>
          <p:cNvSpPr/>
          <p:nvPr/>
        </p:nvSpPr>
        <p:spPr>
          <a:xfrm>
            <a:off x="207886" y="5361029"/>
            <a:ext cx="4852385" cy="408373"/>
          </a:xfrm>
          <a:prstGeom prst="rect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4691EAB-78E8-4966-9C6D-7C4F697549F3}"/>
              </a:ext>
            </a:extLst>
          </p:cNvPr>
          <p:cNvSpPr txBox="1"/>
          <p:nvPr/>
        </p:nvSpPr>
        <p:spPr>
          <a:xfrm>
            <a:off x="1583445" y="5822694"/>
            <a:ext cx="3476825" cy="64633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모든 리뷰를 </a:t>
            </a:r>
            <a:r>
              <a:rPr lang="ko-KR" altLang="en-US" dirty="0" err="1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볼수있지만</a:t>
            </a:r>
            <a:r>
              <a:rPr lang="ko-KR" altLang="en-US" dirty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로그인한 자신의 글만 삭제 기능을 가짐</a:t>
            </a:r>
            <a:endParaRPr lang="en-US" altLang="ko-KR" dirty="0">
              <a:solidFill>
                <a:schemeClr val="bg1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ABB76A34-CA62-424E-8643-1E942DBA26ED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7652551" y="1464816"/>
            <a:ext cx="1" cy="2982896"/>
          </a:xfrm>
          <a:prstGeom prst="line">
            <a:avLst/>
          </a:prstGeom>
          <a:ln w="28575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76F7B3F4-0E0B-4CFE-9460-59D5F9B0FEC3}"/>
              </a:ext>
            </a:extLst>
          </p:cNvPr>
          <p:cNvSpPr txBox="1"/>
          <p:nvPr/>
        </p:nvSpPr>
        <p:spPr>
          <a:xfrm>
            <a:off x="6668610" y="462625"/>
            <a:ext cx="2101264" cy="92333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다음 주소 </a:t>
            </a:r>
            <a:r>
              <a:rPr lang="en-US" altLang="ko-KR" dirty="0" err="1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api</a:t>
            </a:r>
            <a:r>
              <a:rPr lang="ko-KR" altLang="en-US" dirty="0" err="1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를</a:t>
            </a:r>
            <a:r>
              <a:rPr lang="ko-KR" altLang="en-US" dirty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사용하여 주소 매칭</a:t>
            </a:r>
            <a:endParaRPr lang="en-US" altLang="ko-KR" dirty="0">
              <a:solidFill>
                <a:schemeClr val="bg1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07562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1" grpId="0" animBg="1"/>
      <p:bldP spid="2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154948B-FDA6-4EA9-A3A3-85CF044C85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73874"/>
            <a:ext cx="5319221" cy="159513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22CA1E3-F5A7-4F13-A54E-32B1EC0393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3784" y="2764312"/>
            <a:ext cx="5845047" cy="361981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DED65EA-1C3F-4EF9-B8B9-19AA1AB50A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119" y="1914730"/>
            <a:ext cx="4671465" cy="4625741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E212EFBD-7989-4332-B2C4-DC6F2D43390C}"/>
              </a:ext>
            </a:extLst>
          </p:cNvPr>
          <p:cNvSpPr/>
          <p:nvPr/>
        </p:nvSpPr>
        <p:spPr>
          <a:xfrm>
            <a:off x="159192" y="182880"/>
            <a:ext cx="1852488" cy="85422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DD783BF-30DC-4B37-9551-A5E11B11EA09}"/>
              </a:ext>
            </a:extLst>
          </p:cNvPr>
          <p:cNvSpPr txBox="1"/>
          <p:nvPr/>
        </p:nvSpPr>
        <p:spPr>
          <a:xfrm>
            <a:off x="207430" y="283806"/>
            <a:ext cx="17585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비회원 </a:t>
            </a:r>
            <a:endParaRPr lang="en-US" altLang="ko-KR" sz="2000" dirty="0">
              <a:ln>
                <a:solidFill>
                  <a:schemeClr val="tx1">
                    <a:alpha val="30000"/>
                  </a:schemeClr>
                </a:solidFill>
              </a:ln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algn="ctr"/>
            <a:r>
              <a:rPr lang="ko-KR" altLang="en-US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주문조회페이지</a:t>
            </a:r>
            <a:endParaRPr lang="en-US" altLang="ko-KR" sz="2000" dirty="0">
              <a:ln>
                <a:solidFill>
                  <a:schemeClr val="tx1">
                    <a:alpha val="30000"/>
                  </a:schemeClr>
                </a:solidFill>
              </a:ln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887429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40700A19-4FFE-456A-AA0A-F4253AE745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799" y="920545"/>
            <a:ext cx="11398928" cy="582128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47D0C19-7DB1-4074-A01B-6A82BE0BCE98}"/>
              </a:ext>
            </a:extLst>
          </p:cNvPr>
          <p:cNvSpPr txBox="1"/>
          <p:nvPr/>
        </p:nvSpPr>
        <p:spPr>
          <a:xfrm>
            <a:off x="384984" y="212659"/>
            <a:ext cx="111737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err="1">
                <a:ln>
                  <a:solidFill>
                    <a:schemeClr val="tx1">
                      <a:alpha val="30000"/>
                    </a:scheme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메인페이지에</a:t>
            </a:r>
            <a:r>
              <a:rPr lang="ko-KR" altLang="en-US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장르별로 똑같은 페이지인데 데이터만 다르게 받아오려고 </a:t>
            </a:r>
            <a:r>
              <a:rPr lang="ko-KR" altLang="en-US" sz="2000" dirty="0" err="1">
                <a:ln>
                  <a:solidFill>
                    <a:schemeClr val="tx1">
                      <a:alpha val="30000"/>
                    </a:scheme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하다보니</a:t>
            </a:r>
            <a:r>
              <a:rPr lang="ko-KR" altLang="en-US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무한루프가 발생하여</a:t>
            </a:r>
            <a:endParaRPr lang="en-US" altLang="ko-KR" sz="2000" dirty="0">
              <a:ln>
                <a:solidFill>
                  <a:schemeClr val="tx1">
                    <a:alpha val="30000"/>
                  </a:schemeClr>
                </a:solidFill>
              </a:ln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algn="ctr"/>
            <a:r>
              <a:rPr lang="ko-KR" altLang="en-US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새로운 </a:t>
            </a:r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Controller </a:t>
            </a:r>
            <a:r>
              <a:rPr lang="ko-KR" altLang="en-US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로직을 만들고 그 부분에서 </a:t>
            </a:r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View</a:t>
            </a:r>
            <a:r>
              <a:rPr lang="ko-KR" altLang="en-US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로 돌려주었던 에러 해결법입니다</a:t>
            </a:r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481239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08E62C0-14A1-4A12-B41E-13F0E87755BC}"/>
              </a:ext>
            </a:extLst>
          </p:cNvPr>
          <p:cNvSpPr txBox="1"/>
          <p:nvPr/>
        </p:nvSpPr>
        <p:spPr>
          <a:xfrm>
            <a:off x="3839219" y="464165"/>
            <a:ext cx="18204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2400" dirty="0">
              <a:ln>
                <a:solidFill>
                  <a:schemeClr val="tx1">
                    <a:alpha val="30000"/>
                  </a:schemeClr>
                </a:solidFill>
              </a:ln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1582EED-4CEF-4332-AD6E-3A0DE847DFC5}"/>
              </a:ext>
            </a:extLst>
          </p:cNvPr>
          <p:cNvSpPr/>
          <p:nvPr/>
        </p:nvSpPr>
        <p:spPr>
          <a:xfrm>
            <a:off x="3949324" y="807065"/>
            <a:ext cx="4242810" cy="573422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7B7EE40-BAD9-4569-9BF6-F6E9ACA78A3C}"/>
              </a:ext>
            </a:extLst>
          </p:cNvPr>
          <p:cNvSpPr txBox="1"/>
          <p:nvPr/>
        </p:nvSpPr>
        <p:spPr>
          <a:xfrm>
            <a:off x="4881483" y="1447324"/>
            <a:ext cx="19075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1. </a:t>
            </a:r>
            <a:r>
              <a:rPr lang="ko-KR" altLang="en-US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프로그램 개요</a:t>
            </a:r>
            <a:endParaRPr lang="en-US" altLang="ko-KR" sz="2000" dirty="0">
              <a:ln>
                <a:solidFill>
                  <a:schemeClr val="tx1">
                    <a:alpha val="30000"/>
                  </a:schemeClr>
                </a:solidFill>
              </a:ln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-</a:t>
            </a:r>
            <a:r>
              <a:rPr lang="ko-KR" altLang="en-US" sz="1600" dirty="0" err="1">
                <a:ln>
                  <a:solidFill>
                    <a:schemeClr val="tx1">
                      <a:alpha val="30000"/>
                    </a:scheme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네책내책</a:t>
            </a:r>
            <a:endParaRPr lang="ko-KR" altLang="en-US" sz="1600" dirty="0">
              <a:ln>
                <a:solidFill>
                  <a:schemeClr val="tx1">
                    <a:alpha val="30000"/>
                  </a:schemeClr>
                </a:solidFill>
              </a:ln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EBEA385-4253-4749-B8C1-9ACBAE8622A7}"/>
              </a:ext>
            </a:extLst>
          </p:cNvPr>
          <p:cNvSpPr txBox="1"/>
          <p:nvPr/>
        </p:nvSpPr>
        <p:spPr>
          <a:xfrm>
            <a:off x="4881483" y="2100408"/>
            <a:ext cx="25389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2. </a:t>
            </a:r>
            <a:r>
              <a:rPr lang="ko-KR" altLang="en-US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이용자별 주요 기능</a:t>
            </a:r>
            <a:endParaRPr lang="en-US" altLang="ko-KR" sz="2000" dirty="0">
              <a:ln>
                <a:solidFill>
                  <a:schemeClr val="tx1">
                    <a:alpha val="30000"/>
                  </a:schemeClr>
                </a:solidFill>
              </a:ln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-Process</a:t>
            </a:r>
            <a:endParaRPr lang="ko-KR" altLang="en-US" sz="1600" dirty="0">
              <a:ln>
                <a:solidFill>
                  <a:schemeClr val="tx1">
                    <a:alpha val="30000"/>
                  </a:schemeClr>
                </a:solidFill>
              </a:ln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E9F8AD0-7BC8-473F-B209-B77428A0C729}"/>
              </a:ext>
            </a:extLst>
          </p:cNvPr>
          <p:cNvSpPr txBox="1"/>
          <p:nvPr/>
        </p:nvSpPr>
        <p:spPr>
          <a:xfrm>
            <a:off x="4881483" y="2960787"/>
            <a:ext cx="20983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3. </a:t>
            </a:r>
            <a:r>
              <a:rPr lang="ko-KR" altLang="en-US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다이어그램</a:t>
            </a:r>
            <a:endParaRPr lang="en-US" altLang="ko-KR" sz="2000" dirty="0">
              <a:ln>
                <a:solidFill>
                  <a:schemeClr val="tx1">
                    <a:alpha val="30000"/>
                  </a:schemeClr>
                </a:solidFill>
              </a:ln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-</a:t>
            </a:r>
            <a:r>
              <a:rPr lang="en-US" altLang="ko-KR" sz="1600" dirty="0" err="1">
                <a:ln>
                  <a:solidFill>
                    <a:schemeClr val="tx1">
                      <a:alpha val="30000"/>
                    </a:scheme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UseCase</a:t>
            </a:r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/ Class</a:t>
            </a:r>
            <a:endParaRPr lang="ko-KR" altLang="en-US" sz="1600" dirty="0">
              <a:ln>
                <a:solidFill>
                  <a:schemeClr val="tx1">
                    <a:alpha val="30000"/>
                  </a:schemeClr>
                </a:solidFill>
              </a:ln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99189D7-8C56-435A-8DD9-504E21564A52}"/>
              </a:ext>
            </a:extLst>
          </p:cNvPr>
          <p:cNvSpPr txBox="1"/>
          <p:nvPr/>
        </p:nvSpPr>
        <p:spPr>
          <a:xfrm>
            <a:off x="4881483" y="3821166"/>
            <a:ext cx="20983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4. </a:t>
            </a:r>
            <a:r>
              <a:rPr lang="ko-KR" altLang="en-US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구현했던 기능</a:t>
            </a:r>
            <a:endParaRPr lang="en-US" altLang="ko-KR" sz="2000" dirty="0">
              <a:ln>
                <a:solidFill>
                  <a:schemeClr val="tx1">
                    <a:alpha val="30000"/>
                  </a:schemeClr>
                </a:solidFill>
              </a:ln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-</a:t>
            </a:r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이용자별 페이지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3A2A9F-938C-4EA3-A354-F45BA0BBFE03}"/>
              </a:ext>
            </a:extLst>
          </p:cNvPr>
          <p:cNvSpPr txBox="1"/>
          <p:nvPr/>
        </p:nvSpPr>
        <p:spPr>
          <a:xfrm>
            <a:off x="3538672" y="316713"/>
            <a:ext cx="15765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INDEX</a:t>
            </a:r>
            <a:endParaRPr lang="ko-KR" altLang="en-US" sz="1600" dirty="0">
              <a:ln>
                <a:solidFill>
                  <a:schemeClr val="tx1">
                    <a:alpha val="30000"/>
                  </a:schemeClr>
                </a:solidFill>
              </a:ln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7AD6DB4-71CD-48EC-8E09-623A8A863F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6560" y="5902036"/>
            <a:ext cx="1466894" cy="82471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349B796-114C-4DA4-B8D1-32432BBE4AD3}"/>
              </a:ext>
            </a:extLst>
          </p:cNvPr>
          <p:cNvSpPr txBox="1"/>
          <p:nvPr/>
        </p:nvSpPr>
        <p:spPr>
          <a:xfrm>
            <a:off x="4881483" y="4810397"/>
            <a:ext cx="20983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5. </a:t>
            </a:r>
            <a:r>
              <a:rPr lang="ko-KR" altLang="en-US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오류해결 또는  까다로웠던 부분</a:t>
            </a:r>
            <a:endParaRPr lang="en-US" altLang="ko-KR" sz="2000" dirty="0">
              <a:ln>
                <a:solidFill>
                  <a:schemeClr val="tx1">
                    <a:alpha val="30000"/>
                  </a:schemeClr>
                </a:solidFill>
              </a:ln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81119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21296B4-D4CF-4914-A71E-776688275C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5569" y="266330"/>
            <a:ext cx="7600453" cy="63386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8338DCE-7638-4E84-9456-6F392FC18A73}"/>
              </a:ext>
            </a:extLst>
          </p:cNvPr>
          <p:cNvSpPr txBox="1"/>
          <p:nvPr/>
        </p:nvSpPr>
        <p:spPr>
          <a:xfrm>
            <a:off x="376106" y="2192378"/>
            <a:ext cx="378752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아이디가 같지 </a:t>
            </a:r>
            <a:r>
              <a:rPr lang="ko-KR" altLang="en-US" sz="2000" dirty="0" err="1">
                <a:ln>
                  <a:solidFill>
                    <a:schemeClr val="tx1">
                      <a:alpha val="30000"/>
                    </a:scheme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않을때</a:t>
            </a:r>
            <a:endParaRPr lang="en-US" altLang="ko-KR" sz="2000" dirty="0">
              <a:ln>
                <a:solidFill>
                  <a:schemeClr val="tx1">
                    <a:alpha val="30000"/>
                  </a:schemeClr>
                </a:solidFill>
              </a:ln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algn="ctr"/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View</a:t>
            </a:r>
            <a:r>
              <a:rPr lang="ko-KR" altLang="en-US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에서 되돌려주는 것이 아니라</a:t>
            </a:r>
            <a:endParaRPr lang="en-US" altLang="ko-KR" sz="2000" dirty="0">
              <a:ln>
                <a:solidFill>
                  <a:schemeClr val="tx1">
                    <a:alpha val="30000"/>
                  </a:schemeClr>
                </a:solidFill>
              </a:ln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algn="ctr"/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Controller</a:t>
            </a:r>
            <a:r>
              <a:rPr lang="ko-KR" altLang="en-US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로직에서 바로 계정이 일치하지 않게 된다면 뒤로 보내는 형식으로 코드를 구현하였습니다</a:t>
            </a:r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345822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89605E6-9387-4EED-BC16-74FEF2A15B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308" y="1118585"/>
            <a:ext cx="11798423" cy="532052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3E851C2-2C33-4678-9BA1-81EE1772CF6A}"/>
              </a:ext>
            </a:extLst>
          </p:cNvPr>
          <p:cNvSpPr txBox="1"/>
          <p:nvPr/>
        </p:nvSpPr>
        <p:spPr>
          <a:xfrm>
            <a:off x="384984" y="212659"/>
            <a:ext cx="111737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주문번호 </a:t>
            </a:r>
            <a:r>
              <a:rPr lang="ko-KR" altLang="en-US" sz="2000" dirty="0" err="1">
                <a:ln>
                  <a:solidFill>
                    <a:schemeClr val="tx1">
                      <a:alpha val="30000"/>
                    </a:scheme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생성기</a:t>
            </a:r>
            <a:r>
              <a:rPr lang="ko-KR" altLang="en-US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구현 로직입니다</a:t>
            </a:r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.</a:t>
            </a:r>
          </a:p>
          <a:p>
            <a:pPr algn="ctr"/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Date</a:t>
            </a:r>
            <a:r>
              <a:rPr lang="ko-KR" altLang="en-US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와 </a:t>
            </a:r>
            <a:r>
              <a:rPr lang="en-US" altLang="ko-KR" sz="2000" dirty="0" err="1">
                <a:ln>
                  <a:solidFill>
                    <a:schemeClr val="tx1">
                      <a:alpha val="30000"/>
                    </a:scheme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SimpleDateFormat</a:t>
            </a:r>
            <a:r>
              <a:rPr lang="ko-KR" altLang="en-US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그리고 </a:t>
            </a:r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math</a:t>
            </a:r>
            <a:r>
              <a:rPr lang="ko-KR" altLang="en-US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랜덤함수를 이용하여 구현하였습니다</a:t>
            </a:r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453579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241533F-754E-4465-9E01-21237FE34C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7945" y="-342900"/>
            <a:ext cx="12867889" cy="7543800"/>
          </a:xfrm>
          <a:prstGeom prst="rect">
            <a:avLst/>
          </a:prstGeom>
          <a:effectLst>
            <a:glow rad="127000">
              <a:schemeClr val="accent1">
                <a:alpha val="50000"/>
              </a:schemeClr>
            </a:glo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C8FCD74-879C-42EB-8E54-8521F532144E}"/>
              </a:ext>
            </a:extLst>
          </p:cNvPr>
          <p:cNvSpPr txBox="1"/>
          <p:nvPr/>
        </p:nvSpPr>
        <p:spPr>
          <a:xfrm>
            <a:off x="4625886" y="2693849"/>
            <a:ext cx="2978701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Thank you!</a:t>
            </a:r>
          </a:p>
          <a:p>
            <a:r>
              <a:rPr lang="ko-KR" altLang="en-US" sz="44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감사합니다</a:t>
            </a:r>
            <a:r>
              <a:rPr lang="en-US" altLang="ko-KR" sz="44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!</a:t>
            </a:r>
          </a:p>
          <a:p>
            <a:endParaRPr lang="en-US" altLang="ko-KR" sz="4400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</a:endParaRPr>
          </a:p>
          <a:p>
            <a:r>
              <a:rPr lang="en-US" altLang="ko-KR" sz="44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</a:rPr>
              <a:t> </a:t>
            </a:r>
            <a:endParaRPr lang="ko-KR" altLang="en-US" sz="4400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2708E25-7F78-4F1C-958B-6CF3B08C75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6560" y="5902036"/>
            <a:ext cx="1466894" cy="82471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3BD58BC-CAAF-451D-A7E8-B068859031C9}"/>
              </a:ext>
            </a:extLst>
          </p:cNvPr>
          <p:cNvSpPr txBox="1"/>
          <p:nvPr/>
        </p:nvSpPr>
        <p:spPr>
          <a:xfrm>
            <a:off x="3206938" y="4501652"/>
            <a:ext cx="5581955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더 자세한 코드 내용은 </a:t>
            </a:r>
            <a:r>
              <a:rPr lang="en-US" altLang="ko-KR" sz="20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  <a:hlinkClick r:id="rId5"/>
              </a:rPr>
              <a:t>https://github.com/lsj8367/Project</a:t>
            </a:r>
            <a:endParaRPr lang="en-US" altLang="ko-KR" sz="2000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r>
              <a:rPr lang="ko-KR" altLang="en-US" sz="2000" dirty="0" err="1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를</a:t>
            </a:r>
            <a:r>
              <a:rPr lang="ko-KR" altLang="en-US" sz="20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참고해주시면 감사하겠습니다</a:t>
            </a:r>
            <a:r>
              <a:rPr lang="en-US" altLang="ko-KR" sz="20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</a:t>
            </a:r>
            <a:r>
              <a:rPr lang="ko-KR" altLang="en-US" sz="20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endParaRPr lang="en-US" altLang="ko-KR" sz="4400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</a:endParaRPr>
          </a:p>
          <a:p>
            <a:r>
              <a:rPr lang="en-US" altLang="ko-KR" sz="44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</a:rPr>
              <a:t> </a:t>
            </a:r>
            <a:endParaRPr lang="ko-KR" altLang="en-US" sz="4400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285039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185248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881070"/>
              <a:ext cx="1576513" cy="6346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프로그램 개요</a:t>
              </a:r>
              <a:endPara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endParaRPr>
            </a:p>
            <a:p>
              <a:pPr algn="ctr"/>
              <a:r>
                <a:rPr lang="en-US" altLang="ko-KR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My B Your B</a:t>
              </a:r>
              <a:endPara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9127520B-595E-44EA-9870-5F8432471AF4}"/>
              </a:ext>
            </a:extLst>
          </p:cNvPr>
          <p:cNvSpPr/>
          <p:nvPr/>
        </p:nvSpPr>
        <p:spPr>
          <a:xfrm>
            <a:off x="3744573" y="2411730"/>
            <a:ext cx="3886200" cy="46863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B1207E-2105-4BD4-8BB3-B2D4005B9F37}"/>
              </a:ext>
            </a:extLst>
          </p:cNvPr>
          <p:cNvSpPr txBox="1"/>
          <p:nvPr/>
        </p:nvSpPr>
        <p:spPr>
          <a:xfrm>
            <a:off x="5078964" y="2472809"/>
            <a:ext cx="1475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My B Your B</a:t>
            </a:r>
            <a:endParaRPr lang="ko-KR" altLang="en-US" dirty="0">
              <a:ln>
                <a:solidFill>
                  <a:schemeClr val="tx1">
                    <a:alpha val="30000"/>
                  </a:schemeClr>
                </a:solidFill>
              </a:ln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7" name="이등변 삼각형 6">
            <a:extLst>
              <a:ext uri="{FF2B5EF4-FFF2-40B4-BE49-F238E27FC236}">
                <a16:creationId xmlns:a16="http://schemas.microsoft.com/office/drawing/2014/main" id="{35833959-7577-47CE-9CD7-98D1BD896CCF}"/>
              </a:ext>
            </a:extLst>
          </p:cNvPr>
          <p:cNvSpPr/>
          <p:nvPr/>
        </p:nvSpPr>
        <p:spPr>
          <a:xfrm flipV="1">
            <a:off x="7425033" y="2596778"/>
            <a:ext cx="114300" cy="98534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8BA2D70-3117-4022-BC0F-724D28D94258}"/>
              </a:ext>
            </a:extLst>
          </p:cNvPr>
          <p:cNvSpPr txBox="1"/>
          <p:nvPr/>
        </p:nvSpPr>
        <p:spPr>
          <a:xfrm>
            <a:off x="3744573" y="3035557"/>
            <a:ext cx="5669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My B Your B</a:t>
            </a:r>
            <a:endParaRPr lang="ko-KR" altLang="en-US" sz="1400" dirty="0">
              <a:ln>
                <a:solidFill>
                  <a:schemeClr val="tx1">
                    <a:alpha val="30000"/>
                  </a:schemeClr>
                </a:solidFill>
              </a:ln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D487821-B54B-4BD5-A6D3-1623F22212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6560" y="5902036"/>
            <a:ext cx="1466894" cy="82471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0D7B7E0-74FD-44FA-BE5B-2FC742AF317C}"/>
              </a:ext>
            </a:extLst>
          </p:cNvPr>
          <p:cNvSpPr txBox="1"/>
          <p:nvPr/>
        </p:nvSpPr>
        <p:spPr>
          <a:xfrm>
            <a:off x="3722444" y="3651497"/>
            <a:ext cx="849235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ko-KR" sz="18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MYBOOK (</a:t>
            </a:r>
            <a:r>
              <a:rPr lang="ko-KR" altLang="en-US" sz="1800" dirty="0" err="1">
                <a:ln>
                  <a:solidFill>
                    <a:schemeClr val="tx1">
                      <a:alpha val="30000"/>
                    </a:scheme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네책</a:t>
            </a:r>
            <a:r>
              <a:rPr lang="ko-KR" altLang="en-US" sz="18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lang="ko-KR" altLang="en-US" sz="1800" dirty="0" err="1">
                <a:ln>
                  <a:solidFill>
                    <a:schemeClr val="tx1">
                      <a:alpha val="30000"/>
                    </a:scheme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내책</a:t>
            </a:r>
            <a:r>
              <a:rPr lang="en-US" altLang="ko-KR" sz="18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)</a:t>
            </a:r>
          </a:p>
          <a:p>
            <a:pPr algn="just"/>
            <a:r>
              <a:rPr lang="ko-KR" altLang="en-US" sz="18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내가 현재 보고 있는 책이 네 책이 될 수 있다고 하는 의미를 담고 있는 중의적 의미</a:t>
            </a:r>
            <a:r>
              <a:rPr lang="en-US" altLang="ko-KR" sz="18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736531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1852488" cy="854227"/>
            <a:chOff x="640080" y="-971550"/>
            <a:chExt cx="1660746" cy="76581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881070"/>
              <a:ext cx="1576513" cy="5794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프로그램 개요</a:t>
              </a:r>
              <a:endPara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endParaRPr>
            </a:p>
            <a:p>
              <a:r>
                <a:rPr lang="en-US" altLang="ko-KR" sz="16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돋움체 Light" panose="02020603020101020101" pitchFamily="18" charset="-127"/>
                  <a:ea typeface="KoPub돋움체 Light" panose="02020603020101020101" pitchFamily="18" charset="-127"/>
                </a:rPr>
                <a:t>      </a:t>
              </a:r>
              <a:endPara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E05A9CA2-802D-48A1-9A0E-03C6407DCB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6560" y="5902036"/>
            <a:ext cx="1466894" cy="82471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C68B3E9-4BB8-4843-A57F-37E567257C11}"/>
              </a:ext>
            </a:extLst>
          </p:cNvPr>
          <p:cNvSpPr txBox="1"/>
          <p:nvPr/>
        </p:nvSpPr>
        <p:spPr>
          <a:xfrm>
            <a:off x="4922056" y="2158811"/>
            <a:ext cx="4807413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당신의 </a:t>
            </a:r>
            <a:r>
              <a:rPr lang="ko-KR" altLang="en-US" sz="28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책은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	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책장 속에서 잠자고 있지 않나요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?</a:t>
            </a:r>
            <a:endParaRPr lang="ko-KR" altLang="en-US" dirty="0">
              <a:ln>
                <a:solidFill>
                  <a:schemeClr val="tx1">
                    <a:alpha val="30000"/>
                  </a:schemeClr>
                </a:solidFill>
              </a:ln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E9D20EA-EE28-4781-B9F0-B53A6F174F86}"/>
              </a:ext>
            </a:extLst>
          </p:cNvPr>
          <p:cNvSpPr txBox="1"/>
          <p:nvPr/>
        </p:nvSpPr>
        <p:spPr>
          <a:xfrm>
            <a:off x="5715000" y="3709367"/>
            <a:ext cx="3905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내게 필요 없는 책을 필요한 누군가에게 그리고 누군가에게 </a:t>
            </a:r>
            <a:r>
              <a:rPr lang="ko-KR" altLang="en-US" dirty="0" err="1">
                <a:ln>
                  <a:solidFill>
                    <a:schemeClr val="tx1">
                      <a:alpha val="30000"/>
                    </a:scheme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필요없는</a:t>
            </a:r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책을 나에게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F7CD772-B7BA-46E4-AB94-1A170F6017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679" y="3027279"/>
            <a:ext cx="4295904" cy="2863936"/>
          </a:xfrm>
          <a:prstGeom prst="rect">
            <a:avLst/>
          </a:prstGeom>
          <a:effectLst>
            <a:softEdge rad="317500"/>
          </a:effectLst>
        </p:spPr>
      </p:pic>
    </p:spTree>
    <p:extLst>
      <p:ext uri="{BB962C8B-B14F-4D97-AF65-F5344CB8AC3E}">
        <p14:creationId xmlns:p14="http://schemas.microsoft.com/office/powerpoint/2010/main" val="858357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C164998-667B-4AB3-A35F-2630566ACE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407" y="2463829"/>
            <a:ext cx="4100208" cy="2656808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185248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881070"/>
              <a:ext cx="1576513" cy="3586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프로그램 개요</a:t>
              </a:r>
              <a:endPara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9C77B2A3-BD20-49CE-81D4-DE2D47A61E55}"/>
              </a:ext>
            </a:extLst>
          </p:cNvPr>
          <p:cNvGrpSpPr/>
          <p:nvPr/>
        </p:nvGrpSpPr>
        <p:grpSpPr>
          <a:xfrm>
            <a:off x="5092105" y="1764666"/>
            <a:ext cx="6752859" cy="1347510"/>
            <a:chOff x="5203631" y="2171892"/>
            <a:chExt cx="5277678" cy="1053143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6E05149-9424-4271-B356-F437CBF5FE0A}"/>
                </a:ext>
              </a:extLst>
            </p:cNvPr>
            <p:cNvSpPr txBox="1"/>
            <p:nvPr/>
          </p:nvSpPr>
          <p:spPr>
            <a:xfrm>
              <a:off x="5203632" y="2171892"/>
              <a:ext cx="3083118" cy="312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World돋움체 Medium" panose="00000600000000000000" pitchFamily="2" charset="-127"/>
                  <a:ea typeface="KoPubWorld돋움체 Medium" panose="00000600000000000000" pitchFamily="2" charset="-127"/>
                  <a:cs typeface="KoPubWorld돋움체 Medium" panose="00000600000000000000" pitchFamily="2" charset="-127"/>
                </a:rPr>
                <a:t>죽은 책 살리기</a:t>
              </a: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FD54E8B-319E-49A7-943F-3759933F4521}"/>
                </a:ext>
              </a:extLst>
            </p:cNvPr>
            <p:cNvSpPr/>
            <p:nvPr/>
          </p:nvSpPr>
          <p:spPr>
            <a:xfrm>
              <a:off x="5203631" y="2864222"/>
              <a:ext cx="5277678" cy="36081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ko-KR" altLang="en-US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현재 트렌드인 중고 거래에 추가적으로  도서 </a:t>
              </a:r>
              <a:r>
                <a:rPr lang="ko-KR" altLang="en-US" sz="1200" dirty="0" err="1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쉐어</a:t>
              </a:r>
              <a:r>
                <a:rPr lang="ko-KR" altLang="en-US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 서비스를 제공</a:t>
              </a:r>
              <a:r>
                <a:rPr lang="en-US" altLang="ko-KR" sz="12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.</a:t>
              </a:r>
            </a:p>
            <a:p>
              <a:pPr algn="just"/>
              <a:endParaRPr lang="ko-KR" altLang="en-US" sz="12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D5BA412A-6177-4533-A556-69DED86393E9}"/>
                </a:ext>
              </a:extLst>
            </p:cNvPr>
            <p:cNvCxnSpPr>
              <a:cxnSpLocks/>
            </p:cNvCxnSpPr>
            <p:nvPr/>
          </p:nvCxnSpPr>
          <p:spPr>
            <a:xfrm>
              <a:off x="5295072" y="2572002"/>
              <a:ext cx="5094798" cy="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093838BD-1C04-44D7-B2ED-888EBA638F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6560" y="5902036"/>
            <a:ext cx="1466894" cy="82471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9EE74B9D-E9A3-44BF-BF5F-61A69CEC204C}"/>
              </a:ext>
            </a:extLst>
          </p:cNvPr>
          <p:cNvSpPr/>
          <p:nvPr/>
        </p:nvSpPr>
        <p:spPr>
          <a:xfrm>
            <a:off x="5092104" y="3887087"/>
            <a:ext cx="675285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ko-KR" altLang="en-US" sz="12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중고 도서 상태에 따라 구분하여</a:t>
            </a:r>
            <a:r>
              <a:rPr lang="en-US" altLang="ko-KR" sz="12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, </a:t>
            </a:r>
            <a:r>
              <a:rPr lang="ko-KR" altLang="en-US" sz="12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대여</a:t>
            </a:r>
            <a:r>
              <a:rPr lang="en-US" altLang="ko-KR" sz="12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/</a:t>
            </a:r>
            <a:r>
              <a:rPr lang="ko-KR" altLang="en-US" sz="12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판매를 구분</a:t>
            </a:r>
            <a:r>
              <a:rPr lang="en-US" altLang="ko-KR" sz="12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.</a:t>
            </a:r>
          </a:p>
          <a:p>
            <a:pPr algn="just"/>
            <a:r>
              <a:rPr lang="ko-KR" altLang="en-US" sz="12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비회원의 경우 구매만 가능</a:t>
            </a:r>
            <a:r>
              <a:rPr lang="en-US" altLang="ko-KR" sz="12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.</a:t>
            </a:r>
          </a:p>
          <a:p>
            <a:pPr algn="just"/>
            <a:endParaRPr lang="ko-KR" altLang="en-US" sz="1200" dirty="0">
              <a:ln>
                <a:solidFill>
                  <a:schemeClr val="tx1">
                    <a:alpha val="30000"/>
                  </a:schemeClr>
                </a:solidFill>
              </a:ln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A9F4F5E-F410-40C3-A6C5-2771B214D181}"/>
              </a:ext>
            </a:extLst>
          </p:cNvPr>
          <p:cNvSpPr/>
          <p:nvPr/>
        </p:nvSpPr>
        <p:spPr>
          <a:xfrm>
            <a:off x="5092105" y="3268799"/>
            <a:ext cx="675285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ko-KR" altLang="en-US" sz="12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새 책의 경우 비회원 구매 회원구매가 가능</a:t>
            </a:r>
            <a:r>
              <a:rPr lang="en-US" altLang="ko-KR" sz="12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.</a:t>
            </a:r>
          </a:p>
          <a:p>
            <a:pPr algn="just"/>
            <a:endParaRPr lang="ko-KR" altLang="en-US" sz="1200" dirty="0">
              <a:ln>
                <a:solidFill>
                  <a:schemeClr val="tx1">
                    <a:alpha val="30000"/>
                  </a:schemeClr>
                </a:solidFill>
              </a:ln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513392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185248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881070"/>
              <a:ext cx="1576513" cy="3035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4C9EE6C6-E4AB-4F27-8FA9-E28A15E0D559}"/>
              </a:ext>
            </a:extLst>
          </p:cNvPr>
          <p:cNvGrpSpPr/>
          <p:nvPr/>
        </p:nvGrpSpPr>
        <p:grpSpPr>
          <a:xfrm>
            <a:off x="2103120" y="1954530"/>
            <a:ext cx="2205990" cy="2205990"/>
            <a:chOff x="1143000" y="1954530"/>
            <a:chExt cx="2205990" cy="2205990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AD39C27F-CE90-4C97-B56D-60BF8A06C62D}"/>
                </a:ext>
              </a:extLst>
            </p:cNvPr>
            <p:cNvSpPr/>
            <p:nvPr/>
          </p:nvSpPr>
          <p:spPr>
            <a:xfrm>
              <a:off x="1143000" y="1954530"/>
              <a:ext cx="2205990" cy="220599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F2095184-6A8B-450F-A54A-BD06B753634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45366" y1="64390" x2="45366" y2="6439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000" y="1954530"/>
              <a:ext cx="2205990" cy="2205990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A3A100D1-317C-41D4-A2BC-1EA83E0DE423}"/>
              </a:ext>
            </a:extLst>
          </p:cNvPr>
          <p:cNvSpPr txBox="1"/>
          <p:nvPr/>
        </p:nvSpPr>
        <p:spPr>
          <a:xfrm>
            <a:off x="2810815" y="4342850"/>
            <a:ext cx="900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구매자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D32E681C-3B62-4CC4-B3CE-C3D6C71AC69C}"/>
              </a:ext>
            </a:extLst>
          </p:cNvPr>
          <p:cNvGrpSpPr/>
          <p:nvPr/>
        </p:nvGrpSpPr>
        <p:grpSpPr>
          <a:xfrm>
            <a:off x="4907280" y="1863090"/>
            <a:ext cx="2205990" cy="2205990"/>
            <a:chOff x="4427220" y="1954530"/>
            <a:chExt cx="2205990" cy="2205990"/>
          </a:xfrm>
        </p:grpSpPr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037DCC88-FEAA-40C0-8420-B67AE4B45EC6}"/>
                </a:ext>
              </a:extLst>
            </p:cNvPr>
            <p:cNvSpPr/>
            <p:nvPr/>
          </p:nvSpPr>
          <p:spPr>
            <a:xfrm>
              <a:off x="4427220" y="1954530"/>
              <a:ext cx="2205990" cy="220599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E0E59A8E-284B-4FDE-B66F-929E46D9ED2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45366" y1="64390" x2="45366" y2="6439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27220" y="1954530"/>
              <a:ext cx="2205990" cy="2205990"/>
            </a:xfrm>
            <a:prstGeom prst="rect">
              <a:avLst/>
            </a:prstGeom>
          </p:spPr>
        </p:pic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9B6CC2F4-FB88-4FB5-98D4-8A7D84960B71}"/>
              </a:ext>
            </a:extLst>
          </p:cNvPr>
          <p:cNvGrpSpPr/>
          <p:nvPr/>
        </p:nvGrpSpPr>
        <p:grpSpPr>
          <a:xfrm>
            <a:off x="7711440" y="1954530"/>
            <a:ext cx="2205990" cy="2205990"/>
            <a:chOff x="7711440" y="1954530"/>
            <a:chExt cx="2205990" cy="2205990"/>
          </a:xfrm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18372AB8-744C-4038-92FA-FB8DFB68DDD5}"/>
                </a:ext>
              </a:extLst>
            </p:cNvPr>
            <p:cNvSpPr/>
            <p:nvPr/>
          </p:nvSpPr>
          <p:spPr>
            <a:xfrm>
              <a:off x="7711440" y="1954530"/>
              <a:ext cx="2205990" cy="220599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000B7019-1ACB-46E8-A72B-9A7EFFD2B1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45366" y1="64390" x2="45366" y2="6439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11440" y="1954530"/>
              <a:ext cx="2205990" cy="2205990"/>
            </a:xfrm>
            <a:prstGeom prst="rect">
              <a:avLst/>
            </a:prstGeom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3E7E57F4-6423-4511-8F2C-991E2FA291ED}"/>
              </a:ext>
            </a:extLst>
          </p:cNvPr>
          <p:cNvSpPr txBox="1"/>
          <p:nvPr/>
        </p:nvSpPr>
        <p:spPr>
          <a:xfrm>
            <a:off x="2303144" y="4712183"/>
            <a:ext cx="20054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저렴한 가격에 구매 가능</a:t>
            </a:r>
            <a:r>
              <a:rPr lang="en-US" altLang="ko-KR" sz="12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, </a:t>
            </a:r>
            <a:r>
              <a:rPr lang="ko-KR" altLang="en-US" sz="12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대여 기능을 통해 구매 전 미리 읽고</a:t>
            </a:r>
            <a:r>
              <a:rPr lang="en-US" altLang="ko-KR" sz="12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, </a:t>
            </a:r>
            <a:r>
              <a:rPr lang="ko-KR" altLang="en-US" sz="12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구매 가능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952D20D-83F8-42DF-89B5-35FCDF53ABB3}"/>
              </a:ext>
            </a:extLst>
          </p:cNvPr>
          <p:cNvSpPr txBox="1"/>
          <p:nvPr/>
        </p:nvSpPr>
        <p:spPr>
          <a:xfrm>
            <a:off x="5592115" y="4342850"/>
            <a:ext cx="900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기증자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40EE50B-E186-484A-8B15-9A6690CD5E7C}"/>
              </a:ext>
            </a:extLst>
          </p:cNvPr>
          <p:cNvSpPr txBox="1"/>
          <p:nvPr/>
        </p:nvSpPr>
        <p:spPr>
          <a:xfrm>
            <a:off x="8382803" y="4342850"/>
            <a:ext cx="1130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관리자</a:t>
            </a:r>
            <a:r>
              <a:rPr lang="en-US" altLang="ko-KR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	</a:t>
            </a:r>
            <a:endParaRPr lang="ko-KR" altLang="en-US" dirty="0">
              <a:ln>
                <a:solidFill>
                  <a:schemeClr val="tx1">
                    <a:alpha val="30000"/>
                  </a:schemeClr>
                </a:solidFill>
              </a:ln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9E14D50-98B2-4D14-8E82-4449D9D8769B}"/>
              </a:ext>
            </a:extLst>
          </p:cNvPr>
          <p:cNvSpPr txBox="1"/>
          <p:nvPr/>
        </p:nvSpPr>
        <p:spPr>
          <a:xfrm>
            <a:off x="7682867" y="4716063"/>
            <a:ext cx="22059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매달 매출</a:t>
            </a:r>
            <a:r>
              <a:rPr lang="en-US" altLang="ko-KR" sz="12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lang="ko-KR" altLang="en-US" sz="12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현황</a:t>
            </a:r>
            <a:r>
              <a:rPr lang="en-US" altLang="ko-KR" sz="12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, </a:t>
            </a:r>
            <a:r>
              <a:rPr lang="ko-KR" altLang="en-US" sz="12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베스트 셀러</a:t>
            </a:r>
            <a:r>
              <a:rPr lang="en-US" altLang="ko-KR" sz="12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, </a:t>
            </a:r>
          </a:p>
          <a:p>
            <a:pPr algn="ctr"/>
            <a:r>
              <a:rPr lang="ko-KR" altLang="en-US" sz="1200" dirty="0" err="1">
                <a:ln>
                  <a:solidFill>
                    <a:schemeClr val="tx1">
                      <a:alpha val="30000"/>
                    </a:scheme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독서왕</a:t>
            </a:r>
            <a:r>
              <a:rPr lang="en-US" altLang="ko-KR" sz="12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, </a:t>
            </a:r>
            <a:r>
              <a:rPr lang="ko-KR" altLang="en-US" sz="1200" dirty="0" err="1">
                <a:ln>
                  <a:solidFill>
                    <a:schemeClr val="tx1">
                      <a:alpha val="30000"/>
                    </a:scheme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구매왕</a:t>
            </a:r>
            <a:r>
              <a:rPr lang="ko-KR" altLang="en-US" sz="12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 등</a:t>
            </a:r>
            <a:endParaRPr lang="en-US" altLang="ko-KR" sz="1200" dirty="0">
              <a:ln>
                <a:solidFill>
                  <a:schemeClr val="tx1">
                    <a:alpha val="30000"/>
                  </a:schemeClr>
                </a:solidFill>
              </a:ln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algn="ctr"/>
            <a:r>
              <a:rPr lang="ko-KR" altLang="en-US" sz="12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전반적인 고객관리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52FFCDA-B093-44A7-A189-0267EF25E3FC}"/>
              </a:ext>
            </a:extLst>
          </p:cNvPr>
          <p:cNvSpPr txBox="1"/>
          <p:nvPr/>
        </p:nvSpPr>
        <p:spPr>
          <a:xfrm>
            <a:off x="547716" y="283806"/>
            <a:ext cx="3326130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이용자 별</a:t>
            </a:r>
            <a:endParaRPr lang="en-US" altLang="ko-KR" dirty="0">
              <a:ln>
                <a:solidFill>
                  <a:schemeClr val="tx1">
                    <a:alpha val="30000"/>
                  </a:schemeClr>
                </a:solidFill>
              </a:ln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r>
              <a:rPr lang="ko-KR" altLang="en-US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주요 기능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CED9C20-A2EB-44AB-AD95-ED5974190D74}"/>
              </a:ext>
            </a:extLst>
          </p:cNvPr>
          <p:cNvSpPr txBox="1"/>
          <p:nvPr/>
        </p:nvSpPr>
        <p:spPr>
          <a:xfrm>
            <a:off x="4993005" y="4662786"/>
            <a:ext cx="22059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자리만 차지하던 책을 기증하여</a:t>
            </a:r>
            <a:r>
              <a:rPr lang="en-US" altLang="ko-KR" sz="12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lang="ko-KR" altLang="en-US" sz="12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포인트 적립 및 포인트를 통해 대여 가능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A52F37A-1ACF-457B-9098-AF04BBD3B9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6560" y="5902036"/>
            <a:ext cx="1466894" cy="824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3890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1852488" cy="854227"/>
            <a:chOff x="640080" y="-971550"/>
            <a:chExt cx="1660746" cy="76581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881070"/>
              <a:ext cx="1576513" cy="5794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Process</a:t>
              </a:r>
            </a:p>
            <a:p>
              <a:pPr algn="ctr"/>
              <a:r>
                <a:rPr lang="ko-KR" altLang="en-US" sz="16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이용자</a:t>
              </a: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KoPub돋움체 Light" panose="00000300000000000000" pitchFamily="2" charset="-127"/>
                <a:ea typeface="KoPub돋움체 Light" panose="00000300000000000000" pitchFamily="2" charset="-127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752FFCDA-B093-44A7-A189-0267EF25E3FC}"/>
              </a:ext>
            </a:extLst>
          </p:cNvPr>
          <p:cNvSpPr txBox="1"/>
          <p:nvPr/>
        </p:nvSpPr>
        <p:spPr>
          <a:xfrm>
            <a:off x="2388870" y="422305"/>
            <a:ext cx="332613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Process | </a:t>
            </a:r>
            <a:r>
              <a:rPr lang="ko-KR" altLang="en-US" sz="28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이용자</a:t>
            </a:r>
            <a:endParaRPr lang="en-US" altLang="ko-KR" sz="2800" dirty="0">
              <a:ln>
                <a:solidFill>
                  <a:schemeClr val="tx1">
                    <a:alpha val="30000"/>
                  </a:schemeClr>
                </a:solidFill>
              </a:ln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42F3A97-39EA-4A9C-8E24-3FEC349B6F7D}"/>
              </a:ext>
            </a:extLst>
          </p:cNvPr>
          <p:cNvSpPr/>
          <p:nvPr/>
        </p:nvSpPr>
        <p:spPr>
          <a:xfrm>
            <a:off x="9871604" y="5349031"/>
            <a:ext cx="2015596" cy="85036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배송 내역 조회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0C0325-53A6-4E07-81A7-9C9CCDFAB2CF}"/>
              </a:ext>
            </a:extLst>
          </p:cNvPr>
          <p:cNvSpPr/>
          <p:nvPr/>
        </p:nvSpPr>
        <p:spPr>
          <a:xfrm>
            <a:off x="533731" y="2604896"/>
            <a:ext cx="2015596" cy="85036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일반 도서</a:t>
            </a:r>
            <a:endParaRPr lang="en-US" altLang="ko-KR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algn="ctr"/>
            <a:r>
              <a:rPr lang="ko-KR" altLang="en-US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메인 페이지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CC6F4B0-A97D-4120-8EF9-ED986C28CEBD}"/>
              </a:ext>
            </a:extLst>
          </p:cNvPr>
          <p:cNvSpPr/>
          <p:nvPr/>
        </p:nvSpPr>
        <p:spPr>
          <a:xfrm>
            <a:off x="5233136" y="2643264"/>
            <a:ext cx="2015596" cy="85036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중고 도서</a:t>
            </a:r>
            <a:endParaRPr lang="en-US" altLang="ko-KR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algn="ctr"/>
            <a:r>
              <a:rPr lang="ko-KR" altLang="en-US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메인 페이지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271564A-D13E-4065-9493-CF2CF152555B}"/>
              </a:ext>
            </a:extLst>
          </p:cNvPr>
          <p:cNvSpPr/>
          <p:nvPr/>
        </p:nvSpPr>
        <p:spPr>
          <a:xfrm>
            <a:off x="5233137" y="4006098"/>
            <a:ext cx="2015596" cy="85036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구매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E28C9AD-751F-456D-BB3B-7B005721C7F1}"/>
              </a:ext>
            </a:extLst>
          </p:cNvPr>
          <p:cNvSpPr/>
          <p:nvPr/>
        </p:nvSpPr>
        <p:spPr>
          <a:xfrm>
            <a:off x="2883434" y="4006098"/>
            <a:ext cx="2015596" cy="85036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대여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2E54ECE-41BB-46A0-82AF-5252D32B5E3F}"/>
              </a:ext>
            </a:extLst>
          </p:cNvPr>
          <p:cNvSpPr/>
          <p:nvPr/>
        </p:nvSpPr>
        <p:spPr>
          <a:xfrm>
            <a:off x="533731" y="3986142"/>
            <a:ext cx="2015596" cy="85036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구매</a:t>
            </a:r>
            <a:endParaRPr lang="en-US" altLang="ko-KR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0D63AF6-DB6F-4DBE-9C36-1B68FD677E2C}"/>
              </a:ext>
            </a:extLst>
          </p:cNvPr>
          <p:cNvSpPr/>
          <p:nvPr/>
        </p:nvSpPr>
        <p:spPr>
          <a:xfrm>
            <a:off x="7552371" y="2643264"/>
            <a:ext cx="2015596" cy="85036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마이페이지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BFBE02C-B7AF-4BF4-A747-24FC02C3D318}"/>
              </a:ext>
            </a:extLst>
          </p:cNvPr>
          <p:cNvSpPr/>
          <p:nvPr/>
        </p:nvSpPr>
        <p:spPr>
          <a:xfrm>
            <a:off x="533731" y="5367388"/>
            <a:ext cx="2015596" cy="85036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구매 내역 조회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71DB228-89AE-4BA5-B82B-FA45FE5C5BBF}"/>
              </a:ext>
            </a:extLst>
          </p:cNvPr>
          <p:cNvSpPr/>
          <p:nvPr/>
        </p:nvSpPr>
        <p:spPr>
          <a:xfrm>
            <a:off x="7552371" y="5390672"/>
            <a:ext cx="2015596" cy="85036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기증 내역 조회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F844559-2117-4CA2-8DDF-13B7884C82D6}"/>
              </a:ext>
            </a:extLst>
          </p:cNvPr>
          <p:cNvSpPr/>
          <p:nvPr/>
        </p:nvSpPr>
        <p:spPr>
          <a:xfrm>
            <a:off x="2885330" y="5367387"/>
            <a:ext cx="2015596" cy="85036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대여 내역 </a:t>
            </a:r>
            <a:endParaRPr lang="en-US" altLang="ko-KR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algn="ctr"/>
            <a:r>
              <a:rPr lang="ko-KR" altLang="en-US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조회 및 반납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ABDA88E-2D7D-4968-A5FB-52D32DAFA8A0}"/>
              </a:ext>
            </a:extLst>
          </p:cNvPr>
          <p:cNvSpPr/>
          <p:nvPr/>
        </p:nvSpPr>
        <p:spPr>
          <a:xfrm>
            <a:off x="5233138" y="5367387"/>
            <a:ext cx="2015596" cy="85036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구매 내역 조회 및 수정</a:t>
            </a:r>
            <a:r>
              <a:rPr lang="en-US" altLang="ko-KR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,</a:t>
            </a:r>
            <a:r>
              <a:rPr lang="ko-KR" altLang="en-US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취소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10DE95F-5E45-45C8-BFA5-6AD7FB2BBDDB}"/>
              </a:ext>
            </a:extLst>
          </p:cNvPr>
          <p:cNvSpPr/>
          <p:nvPr/>
        </p:nvSpPr>
        <p:spPr>
          <a:xfrm>
            <a:off x="533731" y="1501697"/>
            <a:ext cx="2015596" cy="85036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비회원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B6A9CDB-4BAF-4082-ADDE-E14A2E75C87D}"/>
              </a:ext>
            </a:extLst>
          </p:cNvPr>
          <p:cNvSpPr/>
          <p:nvPr/>
        </p:nvSpPr>
        <p:spPr>
          <a:xfrm>
            <a:off x="7552371" y="1501696"/>
            <a:ext cx="2015596" cy="85036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회원</a:t>
            </a: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699D41BF-ABB9-4C67-9808-10678208E16F}"/>
              </a:ext>
            </a:extLst>
          </p:cNvPr>
          <p:cNvCxnSpPr>
            <a:cxnSpLocks/>
            <a:stCxn id="29" idx="2"/>
            <a:endCxn id="9" idx="0"/>
          </p:cNvCxnSpPr>
          <p:nvPr/>
        </p:nvCxnSpPr>
        <p:spPr>
          <a:xfrm>
            <a:off x="1541529" y="2352065"/>
            <a:ext cx="0" cy="252831"/>
          </a:xfrm>
          <a:prstGeom prst="line">
            <a:avLst/>
          </a:prstGeom>
          <a:ln w="19050" cap="flat" cmpd="sng" algn="ctr">
            <a:solidFill>
              <a:schemeClr val="tx1">
                <a:lumMod val="65000"/>
                <a:lumOff val="35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DA6D6E88-403E-42E2-B981-0C850C062884}"/>
              </a:ext>
            </a:extLst>
          </p:cNvPr>
          <p:cNvCxnSpPr>
            <a:cxnSpLocks/>
            <a:stCxn id="9" idx="2"/>
            <a:endCxn id="17" idx="0"/>
          </p:cNvCxnSpPr>
          <p:nvPr/>
        </p:nvCxnSpPr>
        <p:spPr>
          <a:xfrm>
            <a:off x="1541529" y="3455264"/>
            <a:ext cx="0" cy="530878"/>
          </a:xfrm>
          <a:prstGeom prst="line">
            <a:avLst/>
          </a:prstGeom>
          <a:ln w="19050" cap="flat" cmpd="sng" algn="ctr">
            <a:solidFill>
              <a:schemeClr val="tx1">
                <a:lumMod val="65000"/>
                <a:lumOff val="35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85D7CFC2-A454-43DF-BD2B-7CAA2417E8E9}"/>
              </a:ext>
            </a:extLst>
          </p:cNvPr>
          <p:cNvCxnSpPr>
            <a:cxnSpLocks/>
            <a:stCxn id="21" idx="0"/>
            <a:endCxn id="17" idx="2"/>
          </p:cNvCxnSpPr>
          <p:nvPr/>
        </p:nvCxnSpPr>
        <p:spPr>
          <a:xfrm flipV="1">
            <a:off x="1541529" y="4836510"/>
            <a:ext cx="0" cy="530878"/>
          </a:xfrm>
          <a:prstGeom prst="line">
            <a:avLst/>
          </a:prstGeom>
          <a:ln w="19050" cap="flat" cmpd="sng" algn="ctr">
            <a:solidFill>
              <a:schemeClr val="tx1">
                <a:lumMod val="65000"/>
                <a:lumOff val="35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8" name="연결선: 꺾임 47">
            <a:extLst>
              <a:ext uri="{FF2B5EF4-FFF2-40B4-BE49-F238E27FC236}">
                <a16:creationId xmlns:a16="http://schemas.microsoft.com/office/drawing/2014/main" id="{3500ADF0-831F-4F4C-A345-02B53B4A6621}"/>
              </a:ext>
            </a:extLst>
          </p:cNvPr>
          <p:cNvCxnSpPr>
            <a:cxnSpLocks/>
            <a:stCxn id="31" idx="1"/>
          </p:cNvCxnSpPr>
          <p:nvPr/>
        </p:nvCxnSpPr>
        <p:spPr>
          <a:xfrm rot="10800000" flipV="1">
            <a:off x="2566775" y="1926880"/>
            <a:ext cx="4985596" cy="1145246"/>
          </a:xfrm>
          <a:prstGeom prst="bentConnector3">
            <a:avLst>
              <a:gd name="adj1" fmla="val 50000"/>
            </a:avLst>
          </a:prstGeom>
          <a:ln w="19050" cap="flat" cmpd="sng" algn="ctr">
            <a:solidFill>
              <a:srgbClr val="7F7F7F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3" name="연결선: 꺾임 52">
            <a:extLst>
              <a:ext uri="{FF2B5EF4-FFF2-40B4-BE49-F238E27FC236}">
                <a16:creationId xmlns:a16="http://schemas.microsoft.com/office/drawing/2014/main" id="{FF0FBB24-ED30-43A8-9041-42923380F401}"/>
              </a:ext>
            </a:extLst>
          </p:cNvPr>
          <p:cNvCxnSpPr>
            <a:cxnSpLocks/>
            <a:stCxn id="31" idx="1"/>
            <a:endCxn id="11" idx="0"/>
          </p:cNvCxnSpPr>
          <p:nvPr/>
        </p:nvCxnSpPr>
        <p:spPr>
          <a:xfrm rot="10800000" flipV="1">
            <a:off x="6240935" y="1926880"/>
            <a:ext cx="1311437" cy="716384"/>
          </a:xfrm>
          <a:prstGeom prst="bentConnector2">
            <a:avLst/>
          </a:prstGeom>
          <a:ln w="19050" cap="flat" cmpd="sng" algn="ctr">
            <a:solidFill>
              <a:srgbClr val="7F7F7F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6" name="연결선: 꺾임 55">
            <a:extLst>
              <a:ext uri="{FF2B5EF4-FFF2-40B4-BE49-F238E27FC236}">
                <a16:creationId xmlns:a16="http://schemas.microsoft.com/office/drawing/2014/main" id="{68AF9DBE-F198-42BF-8BD2-7C1153684FE3}"/>
              </a:ext>
            </a:extLst>
          </p:cNvPr>
          <p:cNvCxnSpPr>
            <a:cxnSpLocks/>
            <a:stCxn id="11" idx="1"/>
            <a:endCxn id="15" idx="0"/>
          </p:cNvCxnSpPr>
          <p:nvPr/>
        </p:nvCxnSpPr>
        <p:spPr>
          <a:xfrm rot="10800000" flipV="1">
            <a:off x="3891232" y="3068448"/>
            <a:ext cx="1341904" cy="937650"/>
          </a:xfrm>
          <a:prstGeom prst="bentConnector2">
            <a:avLst/>
          </a:prstGeom>
          <a:ln w="19050" cap="flat" cmpd="sng" algn="ctr">
            <a:solidFill>
              <a:srgbClr val="7F7F7F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1" name="연결선: 꺾임 60">
            <a:extLst>
              <a:ext uri="{FF2B5EF4-FFF2-40B4-BE49-F238E27FC236}">
                <a16:creationId xmlns:a16="http://schemas.microsoft.com/office/drawing/2014/main" id="{ABB46EE4-0779-48D8-B63C-12F433C708D6}"/>
              </a:ext>
            </a:extLst>
          </p:cNvPr>
          <p:cNvCxnSpPr>
            <a:cxnSpLocks/>
            <a:stCxn id="19" idx="3"/>
            <a:endCxn id="2" idx="0"/>
          </p:cNvCxnSpPr>
          <p:nvPr/>
        </p:nvCxnSpPr>
        <p:spPr>
          <a:xfrm>
            <a:off x="9567967" y="3068448"/>
            <a:ext cx="1311435" cy="2280583"/>
          </a:xfrm>
          <a:prstGeom prst="bentConnector2">
            <a:avLst/>
          </a:prstGeom>
          <a:ln w="19050" cap="flat" cmpd="sng" algn="ctr">
            <a:solidFill>
              <a:srgbClr val="7F7F7F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63E0BE99-9023-45A9-8E97-95DA7E79485E}"/>
              </a:ext>
            </a:extLst>
          </p:cNvPr>
          <p:cNvCxnSpPr>
            <a:cxnSpLocks/>
            <a:stCxn id="11" idx="2"/>
            <a:endCxn id="13" idx="0"/>
          </p:cNvCxnSpPr>
          <p:nvPr/>
        </p:nvCxnSpPr>
        <p:spPr>
          <a:xfrm>
            <a:off x="6240934" y="3493632"/>
            <a:ext cx="1" cy="512466"/>
          </a:xfrm>
          <a:prstGeom prst="line">
            <a:avLst/>
          </a:prstGeom>
          <a:ln w="19050" cap="flat" cmpd="sng" algn="ctr">
            <a:solidFill>
              <a:schemeClr val="tx1">
                <a:lumMod val="65000"/>
                <a:lumOff val="35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2932D1B2-F58F-45DD-934C-33926A89015F}"/>
              </a:ext>
            </a:extLst>
          </p:cNvPr>
          <p:cNvCxnSpPr>
            <a:cxnSpLocks/>
            <a:stCxn id="13" idx="2"/>
            <a:endCxn id="27" idx="0"/>
          </p:cNvCxnSpPr>
          <p:nvPr/>
        </p:nvCxnSpPr>
        <p:spPr>
          <a:xfrm>
            <a:off x="6240935" y="4856466"/>
            <a:ext cx="1" cy="510921"/>
          </a:xfrm>
          <a:prstGeom prst="line">
            <a:avLst/>
          </a:prstGeom>
          <a:ln w="19050" cap="flat" cmpd="sng" algn="ctr">
            <a:solidFill>
              <a:schemeClr val="tx1">
                <a:lumMod val="65000"/>
                <a:lumOff val="35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A6027AE3-6AF9-4E42-92C9-D84C7E731F4A}"/>
              </a:ext>
            </a:extLst>
          </p:cNvPr>
          <p:cNvCxnSpPr>
            <a:cxnSpLocks/>
            <a:stCxn id="19" idx="2"/>
            <a:endCxn id="23" idx="0"/>
          </p:cNvCxnSpPr>
          <p:nvPr/>
        </p:nvCxnSpPr>
        <p:spPr>
          <a:xfrm>
            <a:off x="8560169" y="3493632"/>
            <a:ext cx="0" cy="1897040"/>
          </a:xfrm>
          <a:prstGeom prst="line">
            <a:avLst/>
          </a:prstGeom>
          <a:ln w="19050" cap="flat" cmpd="sng" algn="ctr">
            <a:solidFill>
              <a:schemeClr val="tx1">
                <a:lumMod val="65000"/>
                <a:lumOff val="35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7844DD83-FE4A-4A1B-9268-F9F64F8D5AD7}"/>
              </a:ext>
            </a:extLst>
          </p:cNvPr>
          <p:cNvCxnSpPr>
            <a:cxnSpLocks/>
            <a:stCxn id="31" idx="2"/>
            <a:endCxn id="19" idx="0"/>
          </p:cNvCxnSpPr>
          <p:nvPr/>
        </p:nvCxnSpPr>
        <p:spPr>
          <a:xfrm>
            <a:off x="8560169" y="2352064"/>
            <a:ext cx="0" cy="291200"/>
          </a:xfrm>
          <a:prstGeom prst="line">
            <a:avLst/>
          </a:prstGeom>
          <a:ln w="19050" cap="flat" cmpd="sng" algn="ctr">
            <a:solidFill>
              <a:schemeClr val="tx1">
                <a:lumMod val="65000"/>
                <a:lumOff val="35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3" name="직선 연결선 82">
            <a:extLst>
              <a:ext uri="{FF2B5EF4-FFF2-40B4-BE49-F238E27FC236}">
                <a16:creationId xmlns:a16="http://schemas.microsoft.com/office/drawing/2014/main" id="{44E032E3-1519-46F8-AF4A-15C2C2CF3A8E}"/>
              </a:ext>
            </a:extLst>
          </p:cNvPr>
          <p:cNvCxnSpPr>
            <a:cxnSpLocks/>
            <a:stCxn id="15" idx="2"/>
            <a:endCxn id="25" idx="0"/>
          </p:cNvCxnSpPr>
          <p:nvPr/>
        </p:nvCxnSpPr>
        <p:spPr>
          <a:xfrm>
            <a:off x="3891232" y="4856466"/>
            <a:ext cx="1896" cy="510921"/>
          </a:xfrm>
          <a:prstGeom prst="line">
            <a:avLst/>
          </a:prstGeom>
          <a:ln w="19050" cap="flat" cmpd="sng" algn="ctr">
            <a:solidFill>
              <a:schemeClr val="tx1">
                <a:lumMod val="65000"/>
                <a:lumOff val="35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BB5E45A5-312D-4381-AE57-8C30622E30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6560" y="5902036"/>
            <a:ext cx="1466894" cy="824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2366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B4C8245-D0E4-4D79-B3E9-2FB89CE6FE84}"/>
              </a:ext>
            </a:extLst>
          </p:cNvPr>
          <p:cNvSpPr/>
          <p:nvPr/>
        </p:nvSpPr>
        <p:spPr>
          <a:xfrm>
            <a:off x="159192" y="182880"/>
            <a:ext cx="1852488" cy="85422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42F3A97-39EA-4A9C-8E24-3FEC349B6F7D}"/>
              </a:ext>
            </a:extLst>
          </p:cNvPr>
          <p:cNvSpPr/>
          <p:nvPr/>
        </p:nvSpPr>
        <p:spPr>
          <a:xfrm>
            <a:off x="9871606" y="2578632"/>
            <a:ext cx="2015596" cy="85036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매출통계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0C0325-53A6-4E07-81A7-9C9CCDFAB2CF}"/>
              </a:ext>
            </a:extLst>
          </p:cNvPr>
          <p:cNvSpPr/>
          <p:nvPr/>
        </p:nvSpPr>
        <p:spPr>
          <a:xfrm>
            <a:off x="533731" y="2604896"/>
            <a:ext cx="2015596" cy="85036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주문관리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CC6F4B0-A97D-4120-8EF9-ED986C28CEBD}"/>
              </a:ext>
            </a:extLst>
          </p:cNvPr>
          <p:cNvSpPr/>
          <p:nvPr/>
        </p:nvSpPr>
        <p:spPr>
          <a:xfrm>
            <a:off x="5233136" y="2586114"/>
            <a:ext cx="2015596" cy="85036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회원관리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271564A-D13E-4065-9493-CF2CF152555B}"/>
              </a:ext>
            </a:extLst>
          </p:cNvPr>
          <p:cNvSpPr/>
          <p:nvPr/>
        </p:nvSpPr>
        <p:spPr>
          <a:xfrm>
            <a:off x="5233137" y="4006098"/>
            <a:ext cx="2015596" cy="85036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회원</a:t>
            </a:r>
            <a:r>
              <a:rPr lang="ko-KR" altLang="en-US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 </a:t>
            </a:r>
            <a:r>
              <a:rPr lang="ko-KR" altLang="en-US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포인트 조회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E28C9AD-751F-456D-BB3B-7B005721C7F1}"/>
              </a:ext>
            </a:extLst>
          </p:cNvPr>
          <p:cNvSpPr/>
          <p:nvPr/>
        </p:nvSpPr>
        <p:spPr>
          <a:xfrm>
            <a:off x="2843427" y="2604896"/>
            <a:ext cx="2015596" cy="85036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대여관리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2E54ECE-41BB-46A0-82AF-5252D32B5E3F}"/>
              </a:ext>
            </a:extLst>
          </p:cNvPr>
          <p:cNvSpPr/>
          <p:nvPr/>
        </p:nvSpPr>
        <p:spPr>
          <a:xfrm>
            <a:off x="533731" y="3986142"/>
            <a:ext cx="2015596" cy="85036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주문내역 조회</a:t>
            </a:r>
            <a:endParaRPr lang="en-US" altLang="ko-KR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0D63AF6-DB6F-4DBE-9C36-1B68FD677E2C}"/>
              </a:ext>
            </a:extLst>
          </p:cNvPr>
          <p:cNvSpPr/>
          <p:nvPr/>
        </p:nvSpPr>
        <p:spPr>
          <a:xfrm>
            <a:off x="7552371" y="2586114"/>
            <a:ext cx="2015596" cy="85036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상품관리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BFBE02C-B7AF-4BF4-A747-24FC02C3D318}"/>
              </a:ext>
            </a:extLst>
          </p:cNvPr>
          <p:cNvSpPr/>
          <p:nvPr/>
        </p:nvSpPr>
        <p:spPr>
          <a:xfrm>
            <a:off x="533731" y="5367388"/>
            <a:ext cx="2015596" cy="85036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배송 관리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71DB228-89AE-4BA5-B82B-FA45FE5C5BBF}"/>
              </a:ext>
            </a:extLst>
          </p:cNvPr>
          <p:cNvSpPr/>
          <p:nvPr/>
        </p:nvSpPr>
        <p:spPr>
          <a:xfrm>
            <a:off x="7552371" y="4019072"/>
            <a:ext cx="2015596" cy="85036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상품 조회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F844559-2117-4CA2-8DDF-13B7884C82D6}"/>
              </a:ext>
            </a:extLst>
          </p:cNvPr>
          <p:cNvSpPr/>
          <p:nvPr/>
        </p:nvSpPr>
        <p:spPr>
          <a:xfrm>
            <a:off x="2885330" y="5367387"/>
            <a:ext cx="2015596" cy="85036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대여 내역 조회</a:t>
            </a:r>
            <a:endParaRPr lang="en-US" altLang="ko-KR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algn="ctr"/>
            <a:r>
              <a:rPr lang="ko-KR" altLang="en-US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및 도서 관리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ABDA88E-2D7D-4968-A5FB-52D32DAFA8A0}"/>
              </a:ext>
            </a:extLst>
          </p:cNvPr>
          <p:cNvSpPr/>
          <p:nvPr/>
        </p:nvSpPr>
        <p:spPr>
          <a:xfrm>
            <a:off x="5233138" y="5367387"/>
            <a:ext cx="2015596" cy="85036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회원 페널티 적용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B6A9CDB-4BAF-4082-ADDE-E14A2E75C87D}"/>
              </a:ext>
            </a:extLst>
          </p:cNvPr>
          <p:cNvSpPr/>
          <p:nvPr/>
        </p:nvSpPr>
        <p:spPr>
          <a:xfrm>
            <a:off x="4707202" y="845094"/>
            <a:ext cx="2015596" cy="85036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관리자</a:t>
            </a: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DA6D6E88-403E-42E2-B981-0C850C062884}"/>
              </a:ext>
            </a:extLst>
          </p:cNvPr>
          <p:cNvCxnSpPr>
            <a:cxnSpLocks/>
            <a:stCxn id="9" idx="2"/>
            <a:endCxn id="17" idx="0"/>
          </p:cNvCxnSpPr>
          <p:nvPr/>
        </p:nvCxnSpPr>
        <p:spPr>
          <a:xfrm>
            <a:off x="1541529" y="3455264"/>
            <a:ext cx="0" cy="530878"/>
          </a:xfrm>
          <a:prstGeom prst="line">
            <a:avLst/>
          </a:prstGeom>
          <a:ln w="19050" cap="flat" cmpd="sng" algn="ctr">
            <a:solidFill>
              <a:schemeClr val="tx1">
                <a:lumMod val="65000"/>
                <a:lumOff val="35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85D7CFC2-A454-43DF-BD2B-7CAA2417E8E9}"/>
              </a:ext>
            </a:extLst>
          </p:cNvPr>
          <p:cNvCxnSpPr>
            <a:cxnSpLocks/>
            <a:stCxn id="21" idx="0"/>
            <a:endCxn id="17" idx="2"/>
          </p:cNvCxnSpPr>
          <p:nvPr/>
        </p:nvCxnSpPr>
        <p:spPr>
          <a:xfrm flipV="1">
            <a:off x="1541529" y="4836510"/>
            <a:ext cx="0" cy="530878"/>
          </a:xfrm>
          <a:prstGeom prst="line">
            <a:avLst/>
          </a:prstGeom>
          <a:ln w="19050" cap="flat" cmpd="sng" algn="ctr">
            <a:solidFill>
              <a:schemeClr val="tx1">
                <a:lumMod val="65000"/>
                <a:lumOff val="35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8" name="연결선: 꺾임 47">
            <a:extLst>
              <a:ext uri="{FF2B5EF4-FFF2-40B4-BE49-F238E27FC236}">
                <a16:creationId xmlns:a16="http://schemas.microsoft.com/office/drawing/2014/main" id="{3500ADF0-831F-4F4C-A345-02B53B4A6621}"/>
              </a:ext>
            </a:extLst>
          </p:cNvPr>
          <p:cNvCxnSpPr>
            <a:cxnSpLocks/>
            <a:stCxn id="31" idx="1"/>
            <a:endCxn id="9" idx="0"/>
          </p:cNvCxnSpPr>
          <p:nvPr/>
        </p:nvCxnSpPr>
        <p:spPr>
          <a:xfrm rot="10800000" flipV="1">
            <a:off x="1541530" y="1270278"/>
            <a:ext cx="3165673" cy="1334618"/>
          </a:xfrm>
          <a:prstGeom prst="bentConnector2">
            <a:avLst/>
          </a:prstGeom>
          <a:ln w="19050" cap="flat" cmpd="sng" algn="ctr">
            <a:solidFill>
              <a:srgbClr val="7F7F7F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6" name="연결선: 꺾임 55">
            <a:extLst>
              <a:ext uri="{FF2B5EF4-FFF2-40B4-BE49-F238E27FC236}">
                <a16:creationId xmlns:a16="http://schemas.microsoft.com/office/drawing/2014/main" id="{68AF9DBE-F198-42BF-8BD2-7C1153684FE3}"/>
              </a:ext>
            </a:extLst>
          </p:cNvPr>
          <p:cNvCxnSpPr>
            <a:cxnSpLocks/>
            <a:stCxn id="31" idx="1"/>
            <a:endCxn id="15" idx="0"/>
          </p:cNvCxnSpPr>
          <p:nvPr/>
        </p:nvCxnSpPr>
        <p:spPr>
          <a:xfrm rot="10800000" flipV="1">
            <a:off x="3851226" y="1270278"/>
            <a:ext cx="855977" cy="1334618"/>
          </a:xfrm>
          <a:prstGeom prst="bentConnector2">
            <a:avLst/>
          </a:prstGeom>
          <a:ln w="19050" cap="flat" cmpd="sng" algn="ctr">
            <a:solidFill>
              <a:srgbClr val="7F7F7F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1" name="연결선: 꺾임 60">
            <a:extLst>
              <a:ext uri="{FF2B5EF4-FFF2-40B4-BE49-F238E27FC236}">
                <a16:creationId xmlns:a16="http://schemas.microsoft.com/office/drawing/2014/main" id="{ABB46EE4-0779-48D8-B63C-12F433C708D6}"/>
              </a:ext>
            </a:extLst>
          </p:cNvPr>
          <p:cNvCxnSpPr>
            <a:cxnSpLocks/>
            <a:stCxn id="31" idx="3"/>
            <a:endCxn id="2" idx="0"/>
          </p:cNvCxnSpPr>
          <p:nvPr/>
        </p:nvCxnSpPr>
        <p:spPr>
          <a:xfrm>
            <a:off x="6722798" y="1270278"/>
            <a:ext cx="4156606" cy="1308354"/>
          </a:xfrm>
          <a:prstGeom prst="bentConnector2">
            <a:avLst/>
          </a:prstGeom>
          <a:ln w="19050" cap="flat" cmpd="sng" algn="ctr">
            <a:solidFill>
              <a:srgbClr val="7F7F7F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63E0BE99-9023-45A9-8E97-95DA7E79485E}"/>
              </a:ext>
            </a:extLst>
          </p:cNvPr>
          <p:cNvCxnSpPr>
            <a:cxnSpLocks/>
            <a:stCxn id="11" idx="2"/>
            <a:endCxn id="13" idx="0"/>
          </p:cNvCxnSpPr>
          <p:nvPr/>
        </p:nvCxnSpPr>
        <p:spPr>
          <a:xfrm>
            <a:off x="6240934" y="3436482"/>
            <a:ext cx="1" cy="569616"/>
          </a:xfrm>
          <a:prstGeom prst="line">
            <a:avLst/>
          </a:prstGeom>
          <a:ln w="19050" cap="flat" cmpd="sng" algn="ctr">
            <a:solidFill>
              <a:schemeClr val="tx1">
                <a:lumMod val="65000"/>
                <a:lumOff val="35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2932D1B2-F58F-45DD-934C-33926A89015F}"/>
              </a:ext>
            </a:extLst>
          </p:cNvPr>
          <p:cNvCxnSpPr>
            <a:cxnSpLocks/>
            <a:stCxn id="13" idx="2"/>
            <a:endCxn id="27" idx="0"/>
          </p:cNvCxnSpPr>
          <p:nvPr/>
        </p:nvCxnSpPr>
        <p:spPr>
          <a:xfrm>
            <a:off x="6240935" y="4856466"/>
            <a:ext cx="1" cy="510921"/>
          </a:xfrm>
          <a:prstGeom prst="line">
            <a:avLst/>
          </a:prstGeom>
          <a:ln w="19050" cap="flat" cmpd="sng" algn="ctr">
            <a:solidFill>
              <a:schemeClr val="tx1">
                <a:lumMod val="65000"/>
                <a:lumOff val="35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A6027AE3-6AF9-4E42-92C9-D84C7E731F4A}"/>
              </a:ext>
            </a:extLst>
          </p:cNvPr>
          <p:cNvCxnSpPr>
            <a:cxnSpLocks/>
            <a:stCxn id="19" idx="2"/>
            <a:endCxn id="23" idx="0"/>
          </p:cNvCxnSpPr>
          <p:nvPr/>
        </p:nvCxnSpPr>
        <p:spPr>
          <a:xfrm>
            <a:off x="8560169" y="3436482"/>
            <a:ext cx="0" cy="582590"/>
          </a:xfrm>
          <a:prstGeom prst="line">
            <a:avLst/>
          </a:prstGeom>
          <a:ln w="19050" cap="flat" cmpd="sng" algn="ctr">
            <a:solidFill>
              <a:schemeClr val="tx1">
                <a:lumMod val="65000"/>
                <a:lumOff val="35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3" name="직선 연결선 82">
            <a:extLst>
              <a:ext uri="{FF2B5EF4-FFF2-40B4-BE49-F238E27FC236}">
                <a16:creationId xmlns:a16="http://schemas.microsoft.com/office/drawing/2014/main" id="{44E032E3-1519-46F8-AF4A-15C2C2CF3A8E}"/>
              </a:ext>
            </a:extLst>
          </p:cNvPr>
          <p:cNvCxnSpPr>
            <a:cxnSpLocks/>
            <a:stCxn id="15" idx="2"/>
            <a:endCxn id="25" idx="0"/>
          </p:cNvCxnSpPr>
          <p:nvPr/>
        </p:nvCxnSpPr>
        <p:spPr>
          <a:xfrm>
            <a:off x="3851225" y="3455264"/>
            <a:ext cx="41903" cy="1912123"/>
          </a:xfrm>
          <a:prstGeom prst="line">
            <a:avLst/>
          </a:prstGeom>
          <a:ln w="19050" cap="flat" cmpd="sng" algn="ctr">
            <a:solidFill>
              <a:schemeClr val="tx1">
                <a:lumMod val="65000"/>
                <a:lumOff val="35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C28CDBB-9C1E-4443-9BC7-E5C66E7FA4B6}"/>
              </a:ext>
            </a:extLst>
          </p:cNvPr>
          <p:cNvSpPr txBox="1"/>
          <p:nvPr/>
        </p:nvSpPr>
        <p:spPr>
          <a:xfrm>
            <a:off x="2188160" y="161623"/>
            <a:ext cx="332613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Process | </a:t>
            </a:r>
            <a:r>
              <a:rPr lang="ko-KR" altLang="en-US" sz="28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관리자</a:t>
            </a:r>
            <a:endParaRPr lang="en-US" altLang="ko-KR" sz="2800" dirty="0">
              <a:ln>
                <a:solidFill>
                  <a:schemeClr val="tx1">
                    <a:alpha val="30000"/>
                  </a:schemeClr>
                </a:solidFill>
              </a:ln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DEB04E-3F72-497D-B23A-20D23D1BC521}"/>
              </a:ext>
            </a:extLst>
          </p:cNvPr>
          <p:cNvSpPr txBox="1"/>
          <p:nvPr/>
        </p:nvSpPr>
        <p:spPr>
          <a:xfrm>
            <a:off x="207430" y="283806"/>
            <a:ext cx="17585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Process</a:t>
            </a:r>
          </a:p>
          <a:p>
            <a:pPr algn="ctr"/>
            <a:r>
              <a: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관리자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F4017B5-F35A-4315-8F83-39FBBC18C0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6560" y="5902036"/>
            <a:ext cx="1466894" cy="824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7100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CA7BD838-D4FB-4EA7-B68C-FA7B6D147BA2}"/>
              </a:ext>
            </a:extLst>
          </p:cNvPr>
          <p:cNvGrpSpPr/>
          <p:nvPr/>
        </p:nvGrpSpPr>
        <p:grpSpPr>
          <a:xfrm>
            <a:off x="159192" y="182880"/>
            <a:ext cx="1852488" cy="854227"/>
            <a:chOff x="640080" y="-971550"/>
            <a:chExt cx="1660746" cy="76581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7B7EE40-BAD9-4569-9BF6-F6E9ACA78A3C}"/>
                </a:ext>
              </a:extLst>
            </p:cNvPr>
            <p:cNvSpPr txBox="1"/>
            <p:nvPr/>
          </p:nvSpPr>
          <p:spPr>
            <a:xfrm>
              <a:off x="683325" y="-881070"/>
              <a:ext cx="1576513" cy="5242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 err="1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UseCase</a:t>
              </a:r>
              <a:r>
                <a:rPr lang="en-US" altLang="ko-KR" sz="1600" dirty="0">
                  <a:ln>
                    <a:solidFill>
                      <a:schemeClr val="tx1">
                        <a:alpha val="30000"/>
                      </a:schemeClr>
                    </a:solidFill>
                  </a:ln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 Model</a:t>
              </a:r>
            </a:p>
            <a:p>
              <a:pPr algn="ctr"/>
              <a:endParaRPr lang="ko-KR" altLang="en-US" sz="1600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KoPub돋움체 Light" panose="02020603020101020101" pitchFamily="18" charset="-127"/>
                <a:ea typeface="KoPub돋움체 Light" panose="02020603020101020101" pitchFamily="18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4C8245-D0E4-4D79-B3E9-2FB89CE6FE84}"/>
                </a:ext>
              </a:extLst>
            </p:cNvPr>
            <p:cNvSpPr/>
            <p:nvPr/>
          </p:nvSpPr>
          <p:spPr>
            <a:xfrm>
              <a:off x="640080" y="-971550"/>
              <a:ext cx="1660746" cy="76581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5BD78250-D8DE-4C4B-AB7A-BED2844768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7154" y="1138033"/>
            <a:ext cx="8743788" cy="5037812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E8AF71C4-5A4D-4901-8758-2D8C847E04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6560" y="5902036"/>
            <a:ext cx="1466894" cy="824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5349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999</TotalTime>
  <Words>493</Words>
  <Application>Microsoft Office PowerPoint</Application>
  <PresentationFormat>와이드스크린</PresentationFormat>
  <Paragraphs>131</Paragraphs>
  <Slides>22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31" baseType="lpstr">
      <vt:lpstr>KoPubWorld돋움체 Light</vt:lpstr>
      <vt:lpstr>210 옴니고딕 030</vt:lpstr>
      <vt:lpstr>KoPub돋움체 Light</vt:lpstr>
      <vt:lpstr>KoPubWorld돋움체 Medium</vt:lpstr>
      <vt:lpstr>KoPub돋움체 Medium</vt:lpstr>
      <vt:lpstr>맑은 고딕</vt:lpstr>
      <vt:lpstr>KoPubWorld돋움체 Bold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user6616</dc:creator>
  <cp:lastModifiedBy>이 승재</cp:lastModifiedBy>
  <cp:revision>88</cp:revision>
  <dcterms:created xsi:type="dcterms:W3CDTF">2017-11-16T00:50:54Z</dcterms:created>
  <dcterms:modified xsi:type="dcterms:W3CDTF">2021-01-07T12:44:28Z</dcterms:modified>
</cp:coreProperties>
</file>